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74" r:id="rId2"/>
    <p:sldId id="276" r:id="rId3"/>
    <p:sldId id="302" r:id="rId4"/>
    <p:sldId id="375" r:id="rId5"/>
    <p:sldId id="889" r:id="rId6"/>
    <p:sldId id="258" r:id="rId7"/>
    <p:sldId id="369" r:id="rId8"/>
    <p:sldId id="353" r:id="rId9"/>
    <p:sldId id="890" r:id="rId10"/>
    <p:sldId id="372" r:id="rId11"/>
    <p:sldId id="370" r:id="rId12"/>
    <p:sldId id="373" r:id="rId13"/>
    <p:sldId id="368" r:id="rId14"/>
    <p:sldId id="405" r:id="rId15"/>
    <p:sldId id="414" r:id="rId16"/>
    <p:sldId id="376" r:id="rId17"/>
    <p:sldId id="377" r:id="rId18"/>
    <p:sldId id="378" r:id="rId19"/>
    <p:sldId id="379" r:id="rId20"/>
    <p:sldId id="380" r:id="rId21"/>
    <p:sldId id="415" r:id="rId22"/>
    <p:sldId id="381" r:id="rId23"/>
    <p:sldId id="382" r:id="rId24"/>
    <p:sldId id="260" r:id="rId25"/>
    <p:sldId id="261" r:id="rId26"/>
    <p:sldId id="262" r:id="rId27"/>
    <p:sldId id="408" r:id="rId28"/>
    <p:sldId id="409" r:id="rId29"/>
    <p:sldId id="410" r:id="rId30"/>
    <p:sldId id="411" r:id="rId31"/>
    <p:sldId id="412" r:id="rId32"/>
    <p:sldId id="384" r:id="rId33"/>
    <p:sldId id="385" r:id="rId34"/>
    <p:sldId id="386" r:id="rId35"/>
    <p:sldId id="404" r:id="rId36"/>
    <p:sldId id="891" r:id="rId37"/>
    <p:sldId id="331" r:id="rId38"/>
    <p:sldId id="359" r:id="rId39"/>
    <p:sldId id="413" r:id="rId40"/>
    <p:sldId id="361" r:id="rId41"/>
    <p:sldId id="362" r:id="rId42"/>
    <p:sldId id="363" r:id="rId43"/>
    <p:sldId id="366" r:id="rId44"/>
    <p:sldId id="367" r:id="rId45"/>
    <p:sldId id="364" r:id="rId4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902030302020204" pitchFamily="66" charset="0"/>
        <a:ea typeface="Gungsuh" panose="02030600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81027"/>
  </p:normalViewPr>
  <p:slideViewPr>
    <p:cSldViewPr>
      <p:cViewPr varScale="1">
        <p:scale>
          <a:sx n="102" d="100"/>
          <a:sy n="102" d="100"/>
        </p:scale>
        <p:origin x="21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3600"/>
    </p:cViewPr>
  </p:sorterViewPr>
  <p:notesViewPr>
    <p:cSldViewPr>
      <p:cViewPr varScale="1">
        <p:scale>
          <a:sx n="87" d="100"/>
          <a:sy n="87" d="100"/>
        </p:scale>
        <p:origin x="-2368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da, Mahanth" userId="3606c0e1-c926-4b60-b08c-891d27a4364c" providerId="ADAL" clId="{B3FF9DE6-C23C-58F8-9FE0-0D8D0C87CB6A}"/>
    <pc:docChg chg="delSld">
      <pc:chgData name="Gowda, Mahanth" userId="3606c0e1-c926-4b60-b08c-891d27a4364c" providerId="ADAL" clId="{B3FF9DE6-C23C-58F8-9FE0-0D8D0C87CB6A}" dt="2026-01-13T21:32:02.941" v="2" actId="2696"/>
      <pc:docMkLst>
        <pc:docMk/>
      </pc:docMkLst>
      <pc:sldChg chg="del">
        <pc:chgData name="Gowda, Mahanth" userId="3606c0e1-c926-4b60-b08c-891d27a4364c" providerId="ADAL" clId="{B3FF9DE6-C23C-58F8-9FE0-0D8D0C87CB6A}" dt="2026-01-13T21:32:02.913" v="0" actId="2696"/>
        <pc:sldMkLst>
          <pc:docMk/>
          <pc:sldMk cId="3640157225" sldId="769"/>
        </pc:sldMkLst>
      </pc:sldChg>
      <pc:sldChg chg="del">
        <pc:chgData name="Gowda, Mahanth" userId="3606c0e1-c926-4b60-b08c-891d27a4364c" providerId="ADAL" clId="{B3FF9DE6-C23C-58F8-9FE0-0D8D0C87CB6A}" dt="2026-01-13T21:32:02.920" v="1" actId="2696"/>
        <pc:sldMkLst>
          <pc:docMk/>
          <pc:sldMk cId="8386973" sldId="770"/>
        </pc:sldMkLst>
      </pc:sldChg>
      <pc:sldChg chg="del">
        <pc:chgData name="Gowda, Mahanth" userId="3606c0e1-c926-4b60-b08c-891d27a4364c" providerId="ADAL" clId="{B3FF9DE6-C23C-58F8-9FE0-0D8D0C87CB6A}" dt="2026-01-13T21:32:02.941" v="2" actId="2696"/>
        <pc:sldMkLst>
          <pc:docMk/>
          <pc:sldMk cId="640328326" sldId="8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>
            <a:extLst>
              <a:ext uri="{FF2B5EF4-FFF2-40B4-BE49-F238E27FC236}">
                <a16:creationId xmlns:a16="http://schemas.microsoft.com/office/drawing/2014/main" id="{0F7DEF77-0A04-B449-9679-8F666452EF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1459" name="Rectangle 3">
            <a:extLst>
              <a:ext uri="{FF2B5EF4-FFF2-40B4-BE49-F238E27FC236}">
                <a16:creationId xmlns:a16="http://schemas.microsoft.com/office/drawing/2014/main" id="{372FC57D-3174-AD43-A059-3B7887C5B09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1460" name="Rectangle 4">
            <a:extLst>
              <a:ext uri="{FF2B5EF4-FFF2-40B4-BE49-F238E27FC236}">
                <a16:creationId xmlns:a16="http://schemas.microsoft.com/office/drawing/2014/main" id="{61E89BD1-8D7A-CF43-A404-A5B96A9DAE7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1461" name="Rectangle 5">
            <a:extLst>
              <a:ext uri="{FF2B5EF4-FFF2-40B4-BE49-F238E27FC236}">
                <a16:creationId xmlns:a16="http://schemas.microsoft.com/office/drawing/2014/main" id="{B2D8A68B-BB47-9845-8636-A5BB0B8B12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fld id="{32AD3263-E92A-E043-A2CF-3CDE404EBD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151C72C7-E48B-7E48-BFA4-E57298E8F1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76BA88A8-C683-B54E-A0CB-0CB04E1037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2475973-D6C1-4240-913A-331FA5F2BD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9" name="Rectangle 5">
            <a:extLst>
              <a:ext uri="{FF2B5EF4-FFF2-40B4-BE49-F238E27FC236}">
                <a16:creationId xmlns:a16="http://schemas.microsoft.com/office/drawing/2014/main" id="{6DDA1F7C-1853-CD4F-A312-C3B30A4894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6310" name="Rectangle 6">
            <a:extLst>
              <a:ext uri="{FF2B5EF4-FFF2-40B4-BE49-F238E27FC236}">
                <a16:creationId xmlns:a16="http://schemas.microsoft.com/office/drawing/2014/main" id="{903A65FD-79E9-654F-A2A4-6E78712F39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6311" name="Rectangle 7">
            <a:extLst>
              <a:ext uri="{FF2B5EF4-FFF2-40B4-BE49-F238E27FC236}">
                <a16:creationId xmlns:a16="http://schemas.microsoft.com/office/drawing/2014/main" id="{5D2987AA-F14A-394D-A94C-38FABA2F4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spcBef>
                <a:spcPct val="0"/>
              </a:spcBef>
              <a:buFontTx/>
              <a:buNone/>
              <a:defRPr sz="1200">
                <a:latin typeface="Arial" charset="0"/>
                <a:ea typeface="Gungsuh" charset="-127"/>
              </a:defRPr>
            </a:lvl1pPr>
          </a:lstStyle>
          <a:p>
            <a:pPr>
              <a:defRPr/>
            </a:pPr>
            <a:fld id="{63467AB2-F9A3-B94A-A193-678C065D52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49A7E9FA-EBB9-214C-8BBD-755F9B9212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2E872E-8AC4-AC4C-BE01-4056B3469464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11E410E-09B9-6547-AC72-EB9ED7EE0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BEB10CB-FFB2-A94C-B4AF-42B5800A4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03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2CC38AD5-3AF0-B544-A450-DF8BCF88B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A4ED093F-9452-4543-ACA7-84BB6EDDE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74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5CBB4A5D-4E84-0B4C-B176-25EA65F715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0DCC1E-5C29-8C47-8040-3FF324C311C0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8B96BA7-4409-3E42-A7CA-2BD40B378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ECBBEC8-CFD0-D54E-88D1-74E900216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59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ECE87CB-FCD8-E741-89EB-32F7E65ADD8D}" type="slidenum">
              <a:rPr lang="en-US" altLang="en-US" sz="1300">
                <a:latin typeface="Times New Roman" charset="0"/>
              </a:rPr>
              <a:pPr/>
              <a:t>15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3173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923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55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28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59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4C4DF72A-5729-6B4E-823B-DB5458AEE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A33E3C-1639-794E-849E-D6E9ECB36BA1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17410" name="Rectangle 1026">
            <a:extLst>
              <a:ext uri="{FF2B5EF4-FFF2-40B4-BE49-F238E27FC236}">
                <a16:creationId xmlns:a16="http://schemas.microsoft.com/office/drawing/2014/main" id="{BEC10E8C-6D86-204D-915C-C0B6A0554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1" name="Rectangle 1027">
            <a:extLst>
              <a:ext uri="{FF2B5EF4-FFF2-40B4-BE49-F238E27FC236}">
                <a16:creationId xmlns:a16="http://schemas.microsoft.com/office/drawing/2014/main" id="{9E381F9E-D984-1848-A63C-50B9F5ACD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58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483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083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90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23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91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8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046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008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68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36382275-99A1-194C-A6FA-677849581F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3DEE40-3E34-1445-8A40-0F853CD78639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0F6F41FB-C3B9-2346-9FF2-77D2D7DC3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E6D38764-E264-CD41-8CB8-360F4993A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107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191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9pPr>
          </a:lstStyle>
          <a:p>
            <a:fld id="{00EEB16B-97E7-7C4E-9909-751798CA168D}" type="slidenum">
              <a:rPr lang="en-US" altLang="en-US">
                <a:latin typeface="Arial" charset="0"/>
              </a:rPr>
              <a:pPr/>
              <a:t>32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86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EDE56-8058-EA48-8EDE-3EB2F66E36A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97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EDE56-8058-EA48-8EDE-3EB2F66E36AA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691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EDE56-8058-EA48-8EDE-3EB2F66E36AA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196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128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B2766F75-F634-804C-8830-59D682CCA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1ADE71-9B7B-BF4E-92E5-64BBC63B690B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36866" name="Rectangle 1026">
            <a:extLst>
              <a:ext uri="{FF2B5EF4-FFF2-40B4-BE49-F238E27FC236}">
                <a16:creationId xmlns:a16="http://schemas.microsoft.com/office/drawing/2014/main" id="{66DF6761-22D1-AC4F-97C1-70B86B62A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1027">
            <a:extLst>
              <a:ext uri="{FF2B5EF4-FFF2-40B4-BE49-F238E27FC236}">
                <a16:creationId xmlns:a16="http://schemas.microsoft.com/office/drawing/2014/main" id="{E4C73A43-F9C8-E64B-B68E-9348DE700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868BD39-1D00-F141-905C-DCA84908F0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0E8C3F-F829-0E49-8E1A-5DDE3E8F2372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B5921559-3A59-F64B-9FDF-CCBCE94B1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3A66DD1-B368-014A-A4AE-7843C058A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01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0A1869E6-4093-2F4E-8F45-FA16DC00F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DF8521-D05C-5142-A5A2-66F916E31663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B24F0FF-6EDF-3142-BD75-443B46695F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93A540E-DAE2-8245-888F-5F3EE9319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33F2C30-59F9-9541-98E7-EF56FE5AD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F83F63-AA4D-1449-8B66-2E8AF448C649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94A6355-364D-B04C-8280-2ABF33867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EDC27B8-B3A7-1847-857A-78691B75C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D5C41FD1-9250-5B4C-A7C4-51162BAE0F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9B46C5-756C-BD41-9A84-5A514B820184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F023DB3-D880-1840-B2F7-EA3EBFFE00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A318850-EDA9-6042-9D23-6F27C362D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B97E8803-1E16-7544-94EA-148A9FAD90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A30728-7D0F-B249-9359-5C2040CD18C5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A8C8D8BC-9F7A-9B47-9D6E-AE3E1CAF96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634317D-C415-384A-A78C-F947BF7D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0F2FC4A-684C-894E-A16D-C0E6DA8F0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242D4F-6B97-204A-9F2E-09FE99F8D47F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888A5A5-E64E-B244-AFD6-38FE358B40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6CAD4A0-CCB4-C544-AE65-98463F232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B225AADE-FE04-C94E-B678-6B4C489E4C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DE1B26-92B7-9146-8CC0-996B9F6D2CFD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4ACBF02-045F-6C45-B414-A570657DE6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DFC69DC-395C-AE44-9A88-952A44F49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7026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7027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BFA9C6-2F3F-4410-AA3B-426D18878411}" type="slidenum">
              <a:rPr lang="en-US" altLang="en-US" sz="13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5C523D5D-40A2-B446-B8EF-496F386CA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60E63A-497F-D249-8170-601673A1563E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32841849-41E0-7546-B69F-69B486120D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9EA6A5D4-B38C-8B47-BCB5-228063ADD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192D090-6D44-A84A-89ED-7970F94936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2A3811-B8FF-AC4B-950C-1BE0049CE062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42A021F8-7DF2-2746-ABF2-D986D2A8C5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9CF9E913-AF0C-F646-9A77-7BC4ADA68D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CDB37137-EA62-254B-A6BB-F621D0512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767C63-6611-5E4A-8B6C-AD7C0BE352B2}" type="slidenum">
              <a:rPr lang="en-US" altLang="en-US" smtClean="0">
                <a:ea typeface="Gungsuh" panose="02030600000101010101" pitchFamily="18" charset="-127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ea typeface="Gungsuh" panose="02030600000101010101" pitchFamily="18" charset="-127"/>
            </a:endParaRPr>
          </a:p>
        </p:txBody>
      </p:sp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3B4D58F4-23D3-3E46-8477-57F87A95CA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D762CABD-70C9-544C-9D6B-5D3972652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67AB2-F9A3-B94A-A193-678C065D528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92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AF33A2-C115-AA4F-9272-F8CC3D169E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CEDFED-707B-7948-A9F2-4E9A03FA72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8735B1-5F84-D44A-8A96-48DF06DDD8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781B3F-CF86-8548-8027-D9E478989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EABA98-FA71-CA45-ABBE-A040B75987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71AF58-13E3-7B4A-B9A1-8F6EFD805C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354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354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F7FD6B-AAE8-B345-8159-3385FEB49C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D21D3D-7892-9B4A-AB55-F279D6082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A32D66-33FC-C045-A276-E93877F79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3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FF0B35-F3F5-A641-A731-EE4071F692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44C54D-C13F-1E42-8ACA-654E616DD8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0520F72-80FD-3A4C-AF66-353A517FE2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8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187625-BA7F-7D45-BDF0-C752BA1A97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C10F36-065E-F848-91E9-85B0E615E9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12DB3B-F813-C649-8C79-AD40457075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C6A6A7-3714-BB47-A989-4ADEA2BBF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0F9A4B-6A56-3246-89F8-0F411B26BD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98AFFE-88E3-2240-ADB5-8E271D6A9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9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FD23F-904A-5D4F-BF1A-6D9858199D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5BC7B-5E44-8E48-910B-33C6D8B51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CE3F3-5208-E948-9173-F558B0DEA6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1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0D9438-36C9-B94B-B5A5-72AB8BDDC3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92BBE97-1CEC-5946-8B35-CAC1F4D63B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ED29B70-D18B-9640-9896-58FE9B4AD9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8A27B9F-3A89-D44A-8751-6E3D456CDD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6C0313-AB52-6C4A-8836-3706EBC01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280BC8A-BA61-AB49-A7B2-7696E07603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1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18A73C0-1C20-684C-83EC-3225966AB8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914CC2-B08C-8341-B757-66AA5A05AC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FE5C172-26D6-7A48-BF2C-1D92E3E71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7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7536-36A8-A94C-A171-EF436B0E1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D2F59-61EA-0347-8105-71889F8622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9D891-2AD2-5247-9F03-139AD0E1DE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6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42AF0-0B91-AB4B-930F-E4D479588A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BFCCD-CAD0-6B47-990F-BE7653DC1A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3AE7-3E17-5041-AF88-43F08BA35D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2"/>
              <a:buChar char="•"/>
              <a:defRPr>
                <a:latin typeface="Comic Sans MS" charset="0"/>
                <a:ea typeface="Gungsuh" pitchFamily="18" charset="-127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0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A57DBA6-3E98-044D-A248-07FAFFB23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E14725E-B6AE-334C-A5F5-0049CC7D7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7">
            <a:extLst>
              <a:ext uri="{FF2B5EF4-FFF2-40B4-BE49-F238E27FC236}">
                <a16:creationId xmlns:a16="http://schemas.microsoft.com/office/drawing/2014/main" id="{88A0C22D-31E6-FD4B-9DA7-8B588948CAC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6575" y="11430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2pPr>
            <a:lvl3pPr marL="11430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4pPr>
            <a:lvl5pPr marL="20574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kumimoji="1" lang="en-US" altLang="en-US" sz="2000">
              <a:latin typeface="Lucida Bright" charset="0"/>
              <a:ea typeface="Arial" charset="0"/>
              <a:cs typeface="Lucida Bright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60A3440-F108-5740-AD2E-828E8656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238" y="6508750"/>
            <a:ext cx="3825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1pPr>
            <a:lvl2pPr marL="37931725" indent="-37474525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2pPr>
            <a:lvl3pPr marL="11430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4pPr>
            <a:lvl5pPr marL="2057400" indent="-228600">
              <a:spcBef>
                <a:spcPct val="20000"/>
              </a:spcBef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•"/>
              <a:defRPr>
                <a:solidFill>
                  <a:schemeClr val="tx1"/>
                </a:solidFill>
                <a:latin typeface="Comic Sans MS" charset="0"/>
                <a:ea typeface="Gungsuh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C8B80B57-8D92-524A-8108-8A10680DC559}" type="slidenum">
              <a:rPr lang="en-US" altLang="en-US" sz="1200" smtClean="0">
                <a:latin typeface="Lucida Bright" charset="0"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‹#›</a:t>
            </a:fld>
            <a:endParaRPr lang="en-US" altLang="en-US" sz="1200">
              <a:latin typeface="Lucida Br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7F7F7F"/>
          </a:solidFill>
          <a:latin typeface="Lucida Bright"/>
          <a:ea typeface="+mj-ea"/>
          <a:cs typeface="Lucida Bright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7F7F7F"/>
          </a:solidFill>
          <a:latin typeface="Lucida Bright" charset="0"/>
          <a:ea typeface="Gungsuh" pitchFamily="18" charset="-127"/>
          <a:cs typeface="Lucida Br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7F7F7F"/>
          </a:solidFill>
          <a:latin typeface="Lucida Bright" charset="0"/>
          <a:ea typeface="Gungsuh" pitchFamily="18" charset="-127"/>
          <a:cs typeface="Lucida Br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7F7F7F"/>
          </a:solidFill>
          <a:latin typeface="Lucida Bright" charset="0"/>
          <a:ea typeface="Gungsuh" pitchFamily="18" charset="-127"/>
          <a:cs typeface="Lucida Br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7F7F7F"/>
          </a:solidFill>
          <a:latin typeface="Lucida Bright" charset="0"/>
          <a:ea typeface="Gungsuh" pitchFamily="18" charset="-127"/>
          <a:cs typeface="Lucida Br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800000"/>
          </a:solidFill>
          <a:latin typeface="Chalkboard Bold" pitchFamily="32" charset="0"/>
          <a:ea typeface="Gungsuh" pitchFamily="18" charset="-127"/>
          <a:cs typeface="Gungsuh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800000"/>
          </a:solidFill>
          <a:latin typeface="Chalkboard Bold" pitchFamily="32" charset="0"/>
          <a:ea typeface="Gungsuh" pitchFamily="18" charset="-127"/>
          <a:cs typeface="Gungsuh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800000"/>
          </a:solidFill>
          <a:latin typeface="Chalkboard Bold" pitchFamily="32" charset="0"/>
          <a:ea typeface="Gungsuh" pitchFamily="18" charset="-127"/>
          <a:cs typeface="Gungsuh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800000"/>
          </a:solidFill>
          <a:latin typeface="Chalkboard Bold" pitchFamily="32" charset="0"/>
          <a:ea typeface="Gungsuh" pitchFamily="18" charset="-127"/>
          <a:cs typeface="Gungsuh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"/>
        <a:defRPr sz="2400">
          <a:solidFill>
            <a:schemeClr val="tx1"/>
          </a:solidFill>
          <a:latin typeface="Lucida Bright"/>
          <a:ea typeface="+mn-ea"/>
          <a:cs typeface="Lucida Br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itchFamily="2" charset="2"/>
        <a:buChar char=""/>
        <a:defRPr sz="2000">
          <a:solidFill>
            <a:srgbClr val="7F7F7F"/>
          </a:solidFill>
          <a:latin typeface="Lucida Bright"/>
          <a:ea typeface="+mn-ea"/>
          <a:cs typeface="Lucida Br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SzPct val="80000"/>
        <a:buFont typeface="Wingdings" pitchFamily="2" charset="2"/>
        <a:buChar char=""/>
        <a:defRPr>
          <a:solidFill>
            <a:schemeClr val="tx1"/>
          </a:solidFill>
          <a:latin typeface="Lucida Bright"/>
          <a:ea typeface="+mn-ea"/>
          <a:cs typeface="Lucida Br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Lucida Bright"/>
          <a:ea typeface="+mn-ea"/>
          <a:cs typeface="Lucida Brigh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Lucida Bright"/>
          <a:ea typeface="+mn-ea"/>
          <a:cs typeface="Lucida Brigh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12" Type="http://schemas.openxmlformats.org/officeDocument/2006/relationships/image" Target="../media/image15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5" Type="http://schemas.openxmlformats.org/officeDocument/2006/relationships/image" Target="../media/image18.tif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6.tiff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hanth.gowda@psu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ml6043@psu.edu" TargetMode="External"/><Relationship Id="rId5" Type="http://schemas.openxmlformats.org/officeDocument/2006/relationships/image" Target="../media/image3.jpeg"/><Relationship Id="rId4" Type="http://schemas.openxmlformats.org/officeDocument/2006/relationships/hyperlink" Target="mailto:zkl5382@psu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psu.edu/~mkg31/teaching/cmpen_462_sp2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5">
            <a:extLst>
              <a:ext uri="{FF2B5EF4-FFF2-40B4-BE49-F238E27FC236}">
                <a16:creationId xmlns:a16="http://schemas.microsoft.com/office/drawing/2014/main" id="{C7C3A494-65BE-CD4A-871A-600C8652C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0"/>
            <a:ext cx="80010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37931725" indent="-37474525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20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20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20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20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20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200"/>
              <a:t>Mahanth Gowda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200">
                <a:solidFill>
                  <a:schemeClr val="bg2"/>
                </a:solidFill>
              </a:rPr>
              <a:t>Dept. of CSE, School of EECS</a:t>
            </a:r>
            <a:r>
              <a:rPr lang="en-US" altLang="en-US" sz="2200"/>
              <a:t> </a:t>
            </a:r>
          </a:p>
        </p:txBody>
      </p:sp>
      <p:sp>
        <p:nvSpPr>
          <p:cNvPr id="70658" name="Rectangle 4">
            <a:extLst>
              <a:ext uri="{FF2B5EF4-FFF2-40B4-BE49-F238E27FC236}">
                <a16:creationId xmlns:a16="http://schemas.microsoft.com/office/drawing/2014/main" id="{AFFC77D9-EB30-904D-8D43-73856732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19200"/>
            <a:ext cx="8839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37931725" indent="-37474525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000080"/>
                </a:solidFill>
              </a:rPr>
              <a:t>Wireless Communication Systems and Security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/>
              <a:t> </a:t>
            </a:r>
            <a:br>
              <a:rPr lang="en-US" altLang="en-US" sz="2800" dirty="0"/>
            </a:br>
            <a:r>
              <a:rPr lang="en-US" altLang="en-US" sz="2000" dirty="0">
                <a:solidFill>
                  <a:schemeClr val="bg2"/>
                </a:solidFill>
              </a:rPr>
              <a:t>CMPEN 462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/>
                </a:solidFill>
              </a:rPr>
              <a:t>Spring 2026</a:t>
            </a:r>
            <a:endParaRPr lang="en-US" altLang="en-US" sz="2800" dirty="0">
              <a:solidFill>
                <a:srgbClr val="800000"/>
              </a:solidFill>
            </a:endParaRPr>
          </a:p>
        </p:txBody>
      </p:sp>
      <p:pic>
        <p:nvPicPr>
          <p:cNvPr id="70659" name="Picture 1">
            <a:extLst>
              <a:ext uri="{FF2B5EF4-FFF2-40B4-BE49-F238E27FC236}">
                <a16:creationId xmlns:a16="http://schemas.microsoft.com/office/drawing/2014/main" id="{6DDD71EB-12D9-6548-830E-250E13A2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5599113"/>
            <a:ext cx="5703887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>
            <a:extLst>
              <a:ext uri="{FF2B5EF4-FFF2-40B4-BE49-F238E27FC236}">
                <a16:creationId xmlns:a16="http://schemas.microsoft.com/office/drawing/2014/main" id="{099EBF97-0CF0-744C-9168-BD59C8C9B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4141788"/>
            <a:ext cx="4389437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3">
            <a:extLst>
              <a:ext uri="{FF2B5EF4-FFF2-40B4-BE49-F238E27FC236}">
                <a16:creationId xmlns:a16="http://schemas.microsoft.com/office/drawing/2014/main" id="{8C7CDD68-8917-BB44-836B-DB085A32B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04863"/>
            <a:ext cx="5867400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4">
            <a:extLst>
              <a:ext uri="{FF2B5EF4-FFF2-40B4-BE49-F238E27FC236}">
                <a16:creationId xmlns:a16="http://schemas.microsoft.com/office/drawing/2014/main" id="{44470933-60C4-D949-AC09-3E39E4760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44958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>
            <a:extLst>
              <a:ext uri="{FF2B5EF4-FFF2-40B4-BE49-F238E27FC236}">
                <a16:creationId xmlns:a16="http://schemas.microsoft.com/office/drawing/2014/main" id="{B84431A1-256C-424E-9C9F-9763DBBBA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Staggering Growth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… </a:t>
            </a:r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A6A08F38-8C45-4340-85B8-F15E39D1C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0" y="990600"/>
            <a:ext cx="9982200" cy="293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eaLnBrk="1" hangingPunct="1">
              <a:buClrTx/>
              <a:buFont typeface="Wingdings" pitchFamily="2" charset="2"/>
              <a:buChar char="•"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grpSp>
        <p:nvGrpSpPr>
          <p:cNvPr id="1028" name="Group 22">
            <a:extLst>
              <a:ext uri="{FF2B5EF4-FFF2-40B4-BE49-F238E27FC236}">
                <a16:creationId xmlns:a16="http://schemas.microsoft.com/office/drawing/2014/main" id="{F478DD97-11CA-5F49-B96A-447C6E0A8264}"/>
              </a:ext>
            </a:extLst>
          </p:cNvPr>
          <p:cNvGrpSpPr>
            <a:grpSpLocks/>
          </p:cNvGrpSpPr>
          <p:nvPr/>
        </p:nvGrpSpPr>
        <p:grpSpPr bwMode="auto">
          <a:xfrm>
            <a:off x="-20638" y="2370480"/>
            <a:ext cx="2760662" cy="2397125"/>
            <a:chOff x="752" y="1304"/>
            <a:chExt cx="3535" cy="2939"/>
          </a:xfrm>
        </p:grpSpPr>
        <p:graphicFrame>
          <p:nvGraphicFramePr>
            <p:cNvPr id="28702" name="Object 2">
              <a:extLst>
                <a:ext uri="{FF2B5EF4-FFF2-40B4-BE49-F238E27FC236}">
                  <a16:creationId xmlns:a16="http://schemas.microsoft.com/office/drawing/2014/main" id="{3A706CD2-2351-AE4D-9984-98EECE9496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2255810"/>
                </p:ext>
              </p:extLst>
            </p:nvPr>
          </p:nvGraphicFramePr>
          <p:xfrm>
            <a:off x="754" y="1610"/>
            <a:ext cx="3533" cy="2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3987800" imgH="2971800" progId="Paint.Picture">
                    <p:embed/>
                  </p:oleObj>
                </mc:Choice>
                <mc:Fallback>
                  <p:oleObj name="Bitmap Image" r:id="rId4" imgW="3987800" imgH="2971800" progId="Paint.Picture">
                    <p:embed/>
                    <p:pic>
                      <p:nvPicPr>
                        <p:cNvPr id="28702" name="Object 2">
                          <a:extLst>
                            <a:ext uri="{FF2B5EF4-FFF2-40B4-BE49-F238E27FC236}">
                              <a16:creationId xmlns:a16="http://schemas.microsoft.com/office/drawing/2014/main" id="{3A706CD2-2351-AE4D-9984-98EECE9496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" y="1610"/>
                          <a:ext cx="3533" cy="2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3" name="Text Box 23">
              <a:extLst>
                <a:ext uri="{FF2B5EF4-FFF2-40B4-BE49-F238E27FC236}">
                  <a16:creationId xmlns:a16="http://schemas.microsoft.com/office/drawing/2014/main" id="{0F5C0AE3-E8AC-3548-B731-324C76971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090" y="966"/>
              <a:ext cx="904" cy="1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Wireless Homes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3251A6-AB8F-1248-AD4B-194E06BE74D2}"/>
              </a:ext>
            </a:extLst>
          </p:cNvPr>
          <p:cNvGrpSpPr>
            <a:grpSpLocks/>
          </p:cNvGrpSpPr>
          <p:nvPr/>
        </p:nvGrpSpPr>
        <p:grpSpPr bwMode="auto">
          <a:xfrm>
            <a:off x="4213225" y="3122613"/>
            <a:ext cx="2141538" cy="1746250"/>
            <a:chOff x="7672706" y="5343928"/>
            <a:chExt cx="2380590" cy="19400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E12D3-1045-784D-BB51-F64813A0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2706" y="5697312"/>
              <a:ext cx="2380590" cy="15866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701" name="Text Box 27">
              <a:extLst>
                <a:ext uri="{FF2B5EF4-FFF2-40B4-BE49-F238E27FC236}">
                  <a16:creationId xmlns:a16="http://schemas.microsoft.com/office/drawing/2014/main" id="{B65B60D5-4100-C846-9EFC-953AEBA83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592598" y="4545987"/>
              <a:ext cx="510825" cy="2106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UAVs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FE72EE-C402-214B-804C-CF871AC35311}"/>
              </a:ext>
            </a:extLst>
          </p:cNvPr>
          <p:cNvGrpSpPr>
            <a:grpSpLocks/>
          </p:cNvGrpSpPr>
          <p:nvPr/>
        </p:nvGrpSpPr>
        <p:grpSpPr bwMode="auto">
          <a:xfrm>
            <a:off x="2900363" y="671513"/>
            <a:ext cx="3387725" cy="2517775"/>
            <a:chOff x="-75466" y="4272013"/>
            <a:chExt cx="3763544" cy="2796826"/>
          </a:xfrm>
        </p:grpSpPr>
        <p:pic>
          <p:nvPicPr>
            <p:cNvPr id="28698" name="Picture 4">
              <a:extLst>
                <a:ext uri="{FF2B5EF4-FFF2-40B4-BE49-F238E27FC236}">
                  <a16:creationId xmlns:a16="http://schemas.microsoft.com/office/drawing/2014/main" id="{73C2B8DD-A3B5-7E47-93C4-791345B98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5"/>
            <a:stretch>
              <a:fillRect/>
            </a:stretch>
          </p:blipFill>
          <p:spPr bwMode="auto">
            <a:xfrm>
              <a:off x="-75466" y="4782839"/>
              <a:ext cx="3763544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9" name="Text Box 27">
              <a:extLst>
                <a:ext uri="{FF2B5EF4-FFF2-40B4-BE49-F238E27FC236}">
                  <a16:creationId xmlns:a16="http://schemas.microsoft.com/office/drawing/2014/main" id="{B1C448A3-3E3D-2649-B52D-25340F30E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685575" y="2881172"/>
              <a:ext cx="510825" cy="3292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Biomedical Implants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B7F3E-45E3-DF4F-9ECD-A40365BB147C}"/>
              </a:ext>
            </a:extLst>
          </p:cNvPr>
          <p:cNvGrpSpPr>
            <a:grpSpLocks/>
          </p:cNvGrpSpPr>
          <p:nvPr/>
        </p:nvGrpSpPr>
        <p:grpSpPr bwMode="auto">
          <a:xfrm>
            <a:off x="6308725" y="638175"/>
            <a:ext cx="2776538" cy="4094163"/>
            <a:chOff x="7601770" y="916760"/>
            <a:chExt cx="3085543" cy="45494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BB77DB-8C27-EF41-9A22-7A3F7458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7630" y="1357139"/>
              <a:ext cx="1549683" cy="10324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695" name="Picture 10">
              <a:extLst>
                <a:ext uri="{FF2B5EF4-FFF2-40B4-BE49-F238E27FC236}">
                  <a16:creationId xmlns:a16="http://schemas.microsoft.com/office/drawing/2014/main" id="{225860C9-3A95-1044-9299-D01F94310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770" y="1418998"/>
              <a:ext cx="1563210" cy="880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6" name="Picture 12">
              <a:extLst>
                <a:ext uri="{FF2B5EF4-FFF2-40B4-BE49-F238E27FC236}">
                  <a16:creationId xmlns:a16="http://schemas.microsoft.com/office/drawing/2014/main" id="{7F56A2B2-90CE-9E4E-A295-0E6C54BD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33"/>
            <a:stretch>
              <a:fillRect/>
            </a:stretch>
          </p:blipFill>
          <p:spPr bwMode="auto">
            <a:xfrm>
              <a:off x="7620578" y="2498380"/>
              <a:ext cx="2951740" cy="296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7" name="Text Box 27">
              <a:extLst>
                <a:ext uri="{FF2B5EF4-FFF2-40B4-BE49-F238E27FC236}">
                  <a16:creationId xmlns:a16="http://schemas.microsoft.com/office/drawing/2014/main" id="{8F213A89-5921-0443-B386-889AA78E7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811459" y="3814"/>
              <a:ext cx="510824" cy="233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Wearables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71763D-66A9-4148-B6A7-43A61F6451F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881563"/>
            <a:ext cx="2324100" cy="1747837"/>
            <a:chOff x="7562190" y="5682748"/>
            <a:chExt cx="2489199" cy="184909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A5A637-2E73-BF47-A128-B495EE524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6" b="1466"/>
            <a:stretch/>
          </p:blipFill>
          <p:spPr>
            <a:xfrm>
              <a:off x="7562190" y="6009542"/>
              <a:ext cx="2489199" cy="15222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693" name="Text Box 27">
              <a:extLst>
                <a:ext uri="{FF2B5EF4-FFF2-40B4-BE49-F238E27FC236}">
                  <a16:creationId xmlns:a16="http://schemas.microsoft.com/office/drawing/2014/main" id="{2DA7CE82-657E-304E-9F7D-D5764E570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8558415" y="4686523"/>
              <a:ext cx="486182" cy="247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Vehicles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8B363-A40E-AF48-999B-6BA4FA2A6901}"/>
              </a:ext>
            </a:extLst>
          </p:cNvPr>
          <p:cNvGrpSpPr>
            <a:grpSpLocks/>
          </p:cNvGrpSpPr>
          <p:nvPr/>
        </p:nvGrpSpPr>
        <p:grpSpPr bwMode="auto">
          <a:xfrm>
            <a:off x="3249613" y="4822825"/>
            <a:ext cx="2968625" cy="1966913"/>
            <a:chOff x="4317999" y="5431160"/>
            <a:chExt cx="3298743" cy="21859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0774B2-8D8C-0C43-BD80-F54F3588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999" y="5771487"/>
              <a:ext cx="3298743" cy="18455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691" name="Text Box 27">
              <a:extLst>
                <a:ext uri="{FF2B5EF4-FFF2-40B4-BE49-F238E27FC236}">
                  <a16:creationId xmlns:a16="http://schemas.microsoft.com/office/drawing/2014/main" id="{0C83D378-BA7C-864C-90DF-4FDC00C40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588614" y="4447256"/>
              <a:ext cx="510824" cy="247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VR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CB7203-FD43-D54F-910E-FD14B22B939B}"/>
              </a:ext>
            </a:extLst>
          </p:cNvPr>
          <p:cNvGrpSpPr>
            <a:grpSpLocks/>
          </p:cNvGrpSpPr>
          <p:nvPr/>
        </p:nvGrpSpPr>
        <p:grpSpPr bwMode="auto">
          <a:xfrm>
            <a:off x="30163" y="670913"/>
            <a:ext cx="2574925" cy="1728787"/>
            <a:chOff x="7121" y="4343400"/>
            <a:chExt cx="2860429" cy="1920927"/>
          </a:xfrm>
        </p:grpSpPr>
        <p:sp>
          <p:nvSpPr>
            <p:cNvPr id="28688" name="Text Box 27">
              <a:extLst>
                <a:ext uri="{FF2B5EF4-FFF2-40B4-BE49-F238E27FC236}">
                  <a16:creationId xmlns:a16="http://schemas.microsoft.com/office/drawing/2014/main" id="{E8D6FCFE-57EB-9541-9330-B1F3DC3AD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49710" y="3200811"/>
              <a:ext cx="510825" cy="2796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Cellular Networks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B712EA0-2D2C-AB4D-8D11-261193163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115" y="4708472"/>
              <a:ext cx="2745435" cy="15558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38" name="Group 25">
            <a:extLst>
              <a:ext uri="{FF2B5EF4-FFF2-40B4-BE49-F238E27FC236}">
                <a16:creationId xmlns:a16="http://schemas.microsoft.com/office/drawing/2014/main" id="{FCAA6FF7-C71A-9E4A-9F25-720AD20B7B0D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090863"/>
            <a:ext cx="2206625" cy="1835150"/>
            <a:chOff x="4560" y="-187"/>
            <a:chExt cx="1776" cy="1465"/>
          </a:xfrm>
        </p:grpSpPr>
        <p:pic>
          <p:nvPicPr>
            <p:cNvPr id="39" name="Picture 26" descr="uc-2">
              <a:extLst>
                <a:ext uri="{FF2B5EF4-FFF2-40B4-BE49-F238E27FC236}">
                  <a16:creationId xmlns:a16="http://schemas.microsoft.com/office/drawing/2014/main" id="{892FBD88-1721-9F49-A88A-5AFAC1C24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21"/>
              <a:ext cx="955" cy="12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7" name="Text Box 27">
              <a:extLst>
                <a:ext uri="{FF2B5EF4-FFF2-40B4-BE49-F238E27FC236}">
                  <a16:creationId xmlns:a16="http://schemas.microsoft.com/office/drawing/2014/main" id="{443247A0-2197-8C45-AC8A-B80F773C3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272" y="-899"/>
              <a:ext cx="352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81439" tIns="40005" rIns="81439" bIns="40005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Sensors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4CB35-C0F6-1946-A9D3-458DC6018261}"/>
              </a:ext>
            </a:extLst>
          </p:cNvPr>
          <p:cNvGrpSpPr>
            <a:grpSpLocks/>
          </p:cNvGrpSpPr>
          <p:nvPr/>
        </p:nvGrpSpPr>
        <p:grpSpPr bwMode="auto">
          <a:xfrm>
            <a:off x="114300" y="4908550"/>
            <a:ext cx="2490788" cy="1793875"/>
            <a:chOff x="127000" y="5453470"/>
            <a:chExt cx="2768336" cy="19935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8E2A174-5AE5-FB4C-B93A-3A6D7019C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4173" y="5873110"/>
              <a:ext cx="2652667" cy="1573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685" name="Text Box 27">
              <a:extLst>
                <a:ext uri="{FF2B5EF4-FFF2-40B4-BE49-F238E27FC236}">
                  <a16:creationId xmlns:a16="http://schemas.microsoft.com/office/drawing/2014/main" id="{760DCF97-8698-A140-89E4-07C1E9FBF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255755" y="4324715"/>
              <a:ext cx="510825" cy="2768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7F7F7F"/>
                </a:buClr>
                <a:buFont typeface="Wingdings" pitchFamily="2" charset="2"/>
                <a:buChar char=""/>
                <a:defRPr sz="2400"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1pPr>
              <a:lvl2pPr marL="742950" indent="-285750">
                <a:spcBef>
                  <a:spcPct val="20000"/>
                </a:spcBef>
                <a:buClr>
                  <a:srgbClr val="7F7F7F"/>
                </a:buClr>
                <a:buSzPct val="90000"/>
                <a:buFont typeface="Wingdings" pitchFamily="2" charset="2"/>
                <a:buChar char=""/>
                <a:defRPr sz="2000">
                  <a:solidFill>
                    <a:srgbClr val="7F7F7F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2pPr>
              <a:lvl3pPr marL="1143000" indent="-228600">
                <a:spcBef>
                  <a:spcPct val="20000"/>
                </a:spcBef>
                <a:buClr>
                  <a:srgbClr val="A6A6A6"/>
                </a:buClr>
                <a:buSzPct val="80000"/>
                <a:buFont typeface="Wingdings" pitchFamily="2" charset="2"/>
                <a:buChar char="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Lucida Bright" panose="02040602050505020304" pitchFamily="18" charset="77"/>
                  <a:ea typeface="Gungsuh" panose="02030600000101010101" pitchFamily="18" charset="-127"/>
                  <a:cs typeface="Lucida Bright" panose="02040602050505020304" pitchFamily="18" charset="77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Calibri" panose="020F0502020204030204" pitchFamily="34" charset="0"/>
                </a:rPr>
                <a:t>Wireless Data Centers</a:t>
              </a:r>
            </a:p>
          </p:txBody>
        </p:sp>
      </p:grpSp>
      <p:sp>
        <p:nvSpPr>
          <p:cNvPr id="28683" name="Rectangle 2">
            <a:extLst>
              <a:ext uri="{FF2B5EF4-FFF2-40B4-BE49-F238E27FC236}">
                <a16:creationId xmlns:a16="http://schemas.microsoft.com/office/drawing/2014/main" id="{35A2B8E2-20DD-B346-A0A9-819A21D6AB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Applications Permeate All Industries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…</a:t>
            </a:r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>
            <a:extLst>
              <a:ext uri="{FF2B5EF4-FFF2-40B4-BE49-F238E27FC236}">
                <a16:creationId xmlns:a16="http://schemas.microsoft.com/office/drawing/2014/main" id="{4B2DE40E-6EA7-4D4E-85B0-AF7F797F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0" y="990600"/>
            <a:ext cx="9982200" cy="293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eaLnBrk="1" hangingPunct="1">
              <a:buClrTx/>
              <a:buFont typeface="Wingdings" pitchFamily="2" charset="2"/>
              <a:buChar char="•"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pic>
        <p:nvPicPr>
          <p:cNvPr id="30722" name="Picture 5">
            <a:extLst>
              <a:ext uri="{FF2B5EF4-FFF2-40B4-BE49-F238E27FC236}">
                <a16:creationId xmlns:a16="http://schemas.microsoft.com/office/drawing/2014/main" id="{56F43D93-6FEE-8C40-BA10-48716948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663" y="0"/>
            <a:ext cx="110331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F6313D5-BA48-D046-864E-861EAC1D0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4708525" cy="1055688"/>
          </a:xfrm>
          <a:solidFill>
            <a:schemeClr val="accent5">
              <a:lumMod val="25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Obviously, this course cannot teach you all of that </a:t>
            </a:r>
            <a:r>
              <a:rPr lang="is-IS" altLang="en-US" sz="240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…</a:t>
            </a:r>
            <a:endParaRPr lang="en-US" altLang="en-US" sz="2400" dirty="0">
              <a:solidFill>
                <a:schemeClr val="bg1"/>
              </a:solidFill>
              <a:latin typeface="Lucida Bright" charset="0"/>
              <a:cs typeface="Lucida Bright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1DD7191-283A-7B41-A215-AB053F068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6324600" cy="167640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Lucida Bright"/>
                <a:ea typeface="+mj-ea"/>
                <a:cs typeface="Lucida Bright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Lucida Bright" charset="0"/>
                <a:ea typeface="Gungsuh" pitchFamily="18" charset="-127"/>
                <a:cs typeface="Lucida Br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Lucida Bright" charset="0"/>
                <a:ea typeface="Gungsuh" pitchFamily="18" charset="-127"/>
                <a:cs typeface="Lucida Br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Lucida Bright" charset="0"/>
                <a:ea typeface="Gungsuh" pitchFamily="18" charset="-127"/>
                <a:cs typeface="Lucida Br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Lucida Bright" charset="0"/>
                <a:ea typeface="Gungsuh" pitchFamily="18" charset="-127"/>
                <a:cs typeface="Lucida Br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00"/>
                </a:solidFill>
                <a:latin typeface="Chalkboard Bold" pitchFamily="32" charset="0"/>
                <a:ea typeface="Gungsuh" pitchFamily="18" charset="-127"/>
                <a:cs typeface="Gungsuh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00"/>
                </a:solidFill>
                <a:latin typeface="Chalkboard Bold" pitchFamily="32" charset="0"/>
                <a:ea typeface="Gungsuh" pitchFamily="18" charset="-127"/>
                <a:cs typeface="Gungsuh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00"/>
                </a:solidFill>
                <a:latin typeface="Chalkboard Bold" pitchFamily="32" charset="0"/>
                <a:ea typeface="Gungsuh" pitchFamily="18" charset="-127"/>
                <a:cs typeface="Gungsuh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00"/>
                </a:solidFill>
                <a:latin typeface="Chalkboard Bold" pitchFamily="32" charset="0"/>
                <a:ea typeface="Gungsuh" pitchFamily="18" charset="-127"/>
                <a:cs typeface="Gungsuh" pitchFamily="18" charset="-127"/>
              </a:defRPr>
            </a:lvl9pPr>
          </a:lstStyle>
          <a:p>
            <a:pPr eaLnBrk="1" hangingPunct="1">
              <a:defRPr/>
            </a:pPr>
            <a:r>
              <a:rPr lang="en-US" altLang="en-US" sz="2400" kern="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Instead, 462 will teach you the building blocks needed to </a:t>
            </a:r>
          </a:p>
          <a:p>
            <a:pPr marL="514350" indent="-514350" algn="l" eaLnBrk="1" hangingPunct="1">
              <a:buFontTx/>
              <a:buAutoNum type="arabicParenBoth"/>
              <a:defRPr/>
            </a:pPr>
            <a:r>
              <a:rPr lang="en-US" altLang="en-US" sz="2400" kern="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 Understand modern technologies </a:t>
            </a:r>
            <a:r>
              <a:rPr lang="is-IS" altLang="en-US" sz="2400" kern="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…</a:t>
            </a:r>
          </a:p>
          <a:p>
            <a:pPr marL="514350" indent="-514350" algn="l" eaLnBrk="1" hangingPunct="1">
              <a:buFontTx/>
              <a:buAutoNum type="arabicParenBoth"/>
              <a:defRPr/>
            </a:pPr>
            <a:r>
              <a:rPr lang="en-US" altLang="en-US" sz="2400" kern="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 Take on advanced topics </a:t>
            </a:r>
            <a:r>
              <a:rPr lang="is-IS" altLang="en-US" sz="2400" kern="0" dirty="0">
                <a:solidFill>
                  <a:schemeClr val="bg1"/>
                </a:solidFill>
                <a:latin typeface="Lucida Bright" charset="0"/>
                <a:cs typeface="Lucida Bright" charset="0"/>
              </a:rPr>
              <a:t>…</a:t>
            </a:r>
            <a:endParaRPr lang="en-US" altLang="en-US" sz="2400" kern="0" dirty="0">
              <a:solidFill>
                <a:schemeClr val="bg1"/>
              </a:solidFill>
              <a:latin typeface="Lucida Bright" charset="0"/>
              <a:cs typeface="Lucida Bright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9521EE8C-1C9A-034E-BE6D-1A150463EB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This Course is Not About </a:t>
            </a:r>
            <a:r>
              <a:rPr lang="is-I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…</a:t>
            </a:r>
            <a:endParaRPr lang="en-US" altLang="en-US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1E8AE393-B996-FD43-ABD4-DE185E07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11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Knowing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Such as what WiFi works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… and what BLE does ... </a:t>
            </a:r>
          </a:p>
          <a:p>
            <a:pPr lvl="1" eaLnBrk="1" hangingPunct="1">
              <a:lnSpc>
                <a:spcPct val="90000"/>
              </a:lnSpc>
            </a:pP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Nor is it a course in core communications</a:t>
            </a:r>
          </a:p>
          <a:p>
            <a:pPr eaLnBrk="1" hangingPunct="1">
              <a:lnSpc>
                <a:spcPct val="90000"/>
              </a:lnSpc>
            </a:pPr>
            <a:endParaRPr lang="is-I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>
              <a:lnSpc>
                <a:spcPct val="90000"/>
              </a:lnSpc>
            </a:pPr>
            <a:endParaRPr lang="is-I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>
              <a:lnSpc>
                <a:spcPct val="90000"/>
              </a:lnSpc>
            </a:pP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Instead, its about knowing principles and concepts</a:t>
            </a:r>
          </a:p>
          <a:p>
            <a:pPr lvl="1" eaLnBrk="1" hangingPunct="1">
              <a:lnSpc>
                <a:spcPct val="90000"/>
              </a:lnSpc>
            </a:pP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That you can apply to understand technologies (WiFi, BLE, etc.)</a:t>
            </a:r>
          </a:p>
          <a:p>
            <a:pPr lvl="1" eaLnBrk="1" hangingPunct="1">
              <a:lnSpc>
                <a:spcPct val="90000"/>
              </a:lnSpc>
            </a:pP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That you can use as a platform to learn more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F5BF-4180-4D42-89BF-7C5181C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31C7-0D4F-2A41-893F-8B0B247D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30 lectures in 30 minutes</a:t>
            </a:r>
          </a:p>
        </p:txBody>
      </p:sp>
    </p:spTree>
    <p:extLst>
      <p:ext uri="{BB962C8B-B14F-4D97-AF65-F5344CB8AC3E}">
        <p14:creationId xmlns:p14="http://schemas.microsoft.com/office/powerpoint/2010/main" val="2960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65150" y="135731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Wireless 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4236" y="1438275"/>
            <a:ext cx="6313714" cy="5289096"/>
          </a:xfrm>
        </p:spPr>
        <p:txBody>
          <a:bodyPr/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application:</a:t>
            </a:r>
            <a:r>
              <a:rPr lang="en-US" altLang="en-US" dirty="0">
                <a:ea typeface="ＭＳ Ｐゴシック" charset="-128"/>
              </a:rPr>
              <a:t> supporting network applications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/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transport:</a:t>
            </a:r>
            <a:r>
              <a:rPr lang="en-US" altLang="en-US" dirty="0">
                <a:ea typeface="ＭＳ Ｐゴシック" charset="-128"/>
              </a:rPr>
              <a:t> process-process data transfer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/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network:</a:t>
            </a:r>
            <a:r>
              <a:rPr lang="en-US" altLang="en-US" dirty="0">
                <a:ea typeface="ＭＳ Ｐゴシック" charset="-128"/>
              </a:rPr>
              <a:t> routing of packets from source to destination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/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link:</a:t>
            </a:r>
            <a:r>
              <a:rPr lang="en-US" altLang="en-US" dirty="0">
                <a:ea typeface="ＭＳ Ｐゴシック" charset="-128"/>
              </a:rPr>
              <a:t> data transfer between neighboring  network elements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 dirty="0"/>
              <a:t>Ethernet, 802.11 (</a:t>
            </a:r>
            <a:r>
              <a:rPr lang="en-US" altLang="en-US" dirty="0" err="1"/>
              <a:t>WiFi</a:t>
            </a:r>
            <a:r>
              <a:rPr lang="en-US" altLang="en-US" dirty="0"/>
              <a:t>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physical:</a:t>
            </a:r>
            <a:r>
              <a:rPr lang="en-US" altLang="en-US" dirty="0">
                <a:ea typeface="ＭＳ Ｐゴシック" charset="-128"/>
              </a:rPr>
              <a:t> bits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on the wire</a:t>
            </a:r>
            <a:r>
              <a:rPr lang="ja-JP" altLang="en-US" dirty="0">
                <a:ea typeface="ＭＳ Ｐゴシック" charset="-128"/>
              </a:rPr>
              <a:t>”</a:t>
            </a:r>
            <a:endParaRPr lang="en-US" altLang="ja-JP" dirty="0">
              <a:ea typeface="ＭＳ Ｐゴシック" charset="-128"/>
            </a:endParaRPr>
          </a:p>
          <a:p>
            <a:pPr marL="287338" indent="-287338" eaLnBrk="1" hangingPunct="1">
              <a:lnSpc>
                <a:spcPct val="80000"/>
              </a:lnSpc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522475" y="1920875"/>
            <a:ext cx="172515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dirty="0"/>
              <a:t>application</a:t>
            </a:r>
          </a:p>
          <a:p>
            <a:pPr algn="ctr"/>
            <a:endParaRPr lang="en-US" altLang="en-US" dirty="0"/>
          </a:p>
          <a:p>
            <a:pPr algn="ctr"/>
            <a:r>
              <a:rPr lang="en-US" altLang="en-US" dirty="0"/>
              <a:t>transport</a:t>
            </a:r>
          </a:p>
          <a:p>
            <a:pPr algn="ctr"/>
            <a:endParaRPr lang="en-US" altLang="en-US" dirty="0"/>
          </a:p>
          <a:p>
            <a:pPr algn="ctr"/>
            <a:r>
              <a:rPr lang="en-US" altLang="en-US" dirty="0"/>
              <a:t>network</a:t>
            </a:r>
          </a:p>
          <a:p>
            <a:pPr algn="ctr"/>
            <a:endParaRPr lang="en-US" altLang="en-US" dirty="0"/>
          </a:p>
          <a:p>
            <a:pPr algn="ctr"/>
            <a:r>
              <a:rPr lang="en-US" altLang="en-US" dirty="0"/>
              <a:t>Link (MAC)</a:t>
            </a:r>
          </a:p>
          <a:p>
            <a:pPr algn="ctr"/>
            <a:endParaRPr lang="en-US" altLang="en-US" dirty="0"/>
          </a:p>
          <a:p>
            <a:pPr algn="ctr"/>
            <a:r>
              <a:rPr lang="en-US" altLang="en-US" dirty="0"/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C333D-6E26-9B40-8CF8-0306C81D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3690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2BA3-85BE-3245-958F-5CE57BB0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00200"/>
            <a:ext cx="3124200" cy="207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83353-E090-BC46-95D3-A5A0CEB3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029200"/>
            <a:ext cx="27940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C769F-DD23-6342-B127-FA2671444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368800"/>
            <a:ext cx="2844800" cy="309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6A5C6D-6928-4343-B5B5-066C6A03435D}"/>
              </a:ext>
            </a:extLst>
          </p:cNvPr>
          <p:cNvSpPr txBox="1"/>
          <p:nvPr/>
        </p:nvSpPr>
        <p:spPr>
          <a:xfrm>
            <a:off x="1371600" y="449580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100010001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C0B55A-57FE-714A-8A53-B41AC9818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238" y="4673510"/>
            <a:ext cx="4142762" cy="1270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413FC-BB88-3342-9A80-04247005A906}"/>
              </a:ext>
            </a:extLst>
          </p:cNvPr>
          <p:cNvSpPr txBox="1"/>
          <p:nvPr/>
        </p:nvSpPr>
        <p:spPr>
          <a:xfrm>
            <a:off x="0" y="3850600"/>
            <a:ext cx="9143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 layer in networking is analogous to roads in transportation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5EB27-83A4-D54B-9A52-F5700C9F1B8F}"/>
              </a:ext>
            </a:extLst>
          </p:cNvPr>
          <p:cNvSpPr txBox="1"/>
          <p:nvPr/>
        </p:nvSpPr>
        <p:spPr>
          <a:xfrm>
            <a:off x="2806700" y="4941243"/>
            <a:ext cx="373380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Synchronization, modulation, beamforming, OFDM, MIMO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7DA22-B139-DD4C-B00E-BFA4241D1CCE}"/>
              </a:ext>
            </a:extLst>
          </p:cNvPr>
          <p:cNvSpPr txBox="1"/>
          <p:nvPr/>
        </p:nvSpPr>
        <p:spPr>
          <a:xfrm>
            <a:off x="2945974" y="6211669"/>
            <a:ext cx="373380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core of modern LTE/WiFi/BLE designs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625 L 0.60989 -0.03797 " pathEditMode="relative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4936E9-7A36-B946-90D5-0E35A43B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1" y="5029200"/>
            <a:ext cx="1648917" cy="1049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F374B-9069-8849-AD87-458D661DD007}"/>
              </a:ext>
            </a:extLst>
          </p:cNvPr>
          <p:cNvSpPr txBox="1"/>
          <p:nvPr/>
        </p:nvSpPr>
        <p:spPr>
          <a:xfrm>
            <a:off x="1280160" y="1161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2AC4B-EBDF-3241-8CD1-7F965D23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169"/>
            <a:ext cx="9144000" cy="369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66B4A-2B81-F64D-ACCB-7856F936B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314219"/>
            <a:ext cx="1371600" cy="910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C05E7-4871-3044-A070-AF831625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56" y="1902500"/>
            <a:ext cx="1376979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371FC-22B7-8B46-947B-DDD53349B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38169"/>
            <a:ext cx="1678898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82588-BA2B-1745-9106-459B4221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07" y="5181600"/>
            <a:ext cx="1678898" cy="18288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8495B33-94D8-3E4A-8758-15ACA05D7369}"/>
              </a:ext>
            </a:extLst>
          </p:cNvPr>
          <p:cNvSpPr/>
          <p:nvPr/>
        </p:nvSpPr>
        <p:spPr bwMode="auto">
          <a:xfrm>
            <a:off x="6447237" y="4523969"/>
            <a:ext cx="76200" cy="228600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9CE47C-1EC1-5242-BE0A-2433A41549AD}"/>
              </a:ext>
            </a:extLst>
          </p:cNvPr>
          <p:cNvSpPr/>
          <p:nvPr/>
        </p:nvSpPr>
        <p:spPr bwMode="auto">
          <a:xfrm>
            <a:off x="5410200" y="6022412"/>
            <a:ext cx="76200" cy="228600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6" name="Explosion 1 25">
            <a:extLst>
              <a:ext uri="{FF2B5EF4-FFF2-40B4-BE49-F238E27FC236}">
                <a16:creationId xmlns:a16="http://schemas.microsoft.com/office/drawing/2014/main" id="{8F8FB0CB-7E93-E64D-8809-3867CE71199B}"/>
              </a:ext>
            </a:extLst>
          </p:cNvPr>
          <p:cNvSpPr/>
          <p:nvPr/>
        </p:nvSpPr>
        <p:spPr bwMode="auto">
          <a:xfrm>
            <a:off x="5257800" y="1025709"/>
            <a:ext cx="1828800" cy="1199338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Gungsuh" pitchFamily="18" charset="-127"/>
                <a:cs typeface="Gungsuh" pitchFamily="18" charset="-127"/>
              </a:rPr>
              <a:t>Collision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311306-B5F9-D744-9F93-BC15E27437E0}"/>
              </a:ext>
            </a:extLst>
          </p:cNvPr>
          <p:cNvGrpSpPr/>
          <p:nvPr/>
        </p:nvGrpSpPr>
        <p:grpSpPr>
          <a:xfrm>
            <a:off x="1355517" y="5029200"/>
            <a:ext cx="1234533" cy="713969"/>
            <a:chOff x="2575467" y="4038600"/>
            <a:chExt cx="1234533" cy="713969"/>
          </a:xfrm>
        </p:grpSpPr>
        <p:sp>
          <p:nvSpPr>
            <p:cNvPr id="27" name="Explosion 1 26">
              <a:extLst>
                <a:ext uri="{FF2B5EF4-FFF2-40B4-BE49-F238E27FC236}">
                  <a16:creationId xmlns:a16="http://schemas.microsoft.com/office/drawing/2014/main" id="{F54D74CD-5C37-3D41-B911-6C0F7DC3086B}"/>
                </a:ext>
              </a:extLst>
            </p:cNvPr>
            <p:cNvSpPr/>
            <p:nvPr/>
          </p:nvSpPr>
          <p:spPr bwMode="auto">
            <a:xfrm>
              <a:off x="2575467" y="4038600"/>
              <a:ext cx="1234533" cy="713969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Gungsuh" pitchFamily="18" charset="-127"/>
                <a:cs typeface="Gungsuh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CE3CE7-8330-794B-8C4A-B9C43655844B}"/>
                </a:ext>
              </a:extLst>
            </p:cNvPr>
            <p:cNvSpPr txBox="1"/>
            <p:nvPr/>
          </p:nvSpPr>
          <p:spPr>
            <a:xfrm>
              <a:off x="2743200" y="4233672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8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10833 -0.024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04097 -0.0884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50087 0.07662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44" y="375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3875 -0.1060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08324B-4197-9945-A379-900622BF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1" y="5029200"/>
            <a:ext cx="1648917" cy="10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2AC4B-EBDF-3241-8CD1-7F965D23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169"/>
            <a:ext cx="9144000" cy="3690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C05E7-4871-3044-A070-AF831625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56" y="1902500"/>
            <a:ext cx="1652375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66B4A-2B81-F64D-ACCB-7856F936B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314219"/>
            <a:ext cx="1371600" cy="9108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908229-9589-C346-9C17-334EEF2036EC}"/>
              </a:ext>
            </a:extLst>
          </p:cNvPr>
          <p:cNvSpPr>
            <a:spLocks noChangeAspect="1"/>
          </p:cNvSpPr>
          <p:nvPr/>
        </p:nvSpPr>
        <p:spPr bwMode="auto">
          <a:xfrm>
            <a:off x="5334000" y="1539240"/>
            <a:ext cx="137160" cy="1371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58BC9-E20D-AF45-AF13-F5947A103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38169"/>
            <a:ext cx="1678898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40B87-8972-6640-AF89-D80502E4D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07" y="5181600"/>
            <a:ext cx="1678898" cy="18288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202BD8-AA0A-8B4D-8218-6CB8A5E09320}"/>
              </a:ext>
            </a:extLst>
          </p:cNvPr>
          <p:cNvSpPr/>
          <p:nvPr/>
        </p:nvSpPr>
        <p:spPr bwMode="auto">
          <a:xfrm>
            <a:off x="6447237" y="4523969"/>
            <a:ext cx="76200" cy="228600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81A1A7-BA75-7549-A6FD-80C24329B188}"/>
              </a:ext>
            </a:extLst>
          </p:cNvPr>
          <p:cNvSpPr/>
          <p:nvPr/>
        </p:nvSpPr>
        <p:spPr bwMode="auto">
          <a:xfrm>
            <a:off x="5410200" y="6022412"/>
            <a:ext cx="76200" cy="228600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1FEFE-0624-6948-8410-94036868CE5A}"/>
              </a:ext>
            </a:extLst>
          </p:cNvPr>
          <p:cNvSpPr txBox="1"/>
          <p:nvPr/>
        </p:nvSpPr>
        <p:spPr>
          <a:xfrm>
            <a:off x="2286000" y="5117085"/>
            <a:ext cx="296236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Aloha, TDMA, CDMA, FDMA, OFDMA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A3B40-D59D-B548-B9E0-DA63D3DB157D}"/>
              </a:ext>
            </a:extLst>
          </p:cNvPr>
          <p:cNvSpPr txBox="1"/>
          <p:nvPr/>
        </p:nvSpPr>
        <p:spPr>
          <a:xfrm>
            <a:off x="0" y="3505200"/>
            <a:ext cx="9143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 protocol in networking is analogous to signaling between cars to share a common space</a:t>
            </a:r>
          </a:p>
        </p:txBody>
      </p:sp>
    </p:spTree>
    <p:extLst>
      <p:ext uri="{BB962C8B-B14F-4D97-AF65-F5344CB8AC3E}">
        <p14:creationId xmlns:p14="http://schemas.microsoft.com/office/powerpoint/2010/main" val="21748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10833 -0.0247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50087 0.07662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44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3875 -0.10602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10" grpId="0" animBg="1"/>
      <p:bldP spid="10" grpId="1" animBg="1"/>
      <p:bldP spid="10" grpId="2" animBg="1"/>
      <p:bldP spid="11" grpId="0" animBg="1"/>
      <p:bldP spid="11" grpId="1" animBg="1"/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page1image3845664">
            <a:extLst>
              <a:ext uri="{FF2B5EF4-FFF2-40B4-BE49-F238E27FC236}">
                <a16:creationId xmlns:a16="http://schemas.microsoft.com/office/drawing/2014/main" id="{6C057DF6-9C24-2641-B95D-E336D1D1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5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02CFCC5D-EA7B-A14D-BEE0-D4A953EB57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19200" y="2349500"/>
            <a:ext cx="6705600" cy="2914650"/>
          </a:xfrm>
        </p:spPr>
        <p:txBody>
          <a:bodyPr/>
          <a:lstStyle/>
          <a:p>
            <a:pPr algn="l" eaLnBrk="1" hangingPunct="1"/>
            <a: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Course Logistics</a:t>
            </a:r>
            <a:b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</a:br>
            <a: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Course Theme</a:t>
            </a:r>
            <a:b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</a:br>
            <a: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Some Assorted Thoughts</a:t>
            </a:r>
            <a:br>
              <a:rPr lang="en-US" altLang="en-US">
                <a:solidFill>
                  <a:srgbClr val="A6A6A6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</a:br>
            <a:endParaRPr lang="en-US" altLang="en-US">
              <a:solidFill>
                <a:srgbClr val="A6A6A6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</p:cSld>
  <p:clrMapOvr>
    <a:masterClrMapping/>
  </p:clrMapOvr>
  <p:transition advTm="2104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page1image3845664">
            <a:extLst>
              <a:ext uri="{FF2B5EF4-FFF2-40B4-BE49-F238E27FC236}">
                <a16:creationId xmlns:a16="http://schemas.microsoft.com/office/drawing/2014/main" id="{6C057DF6-9C24-2641-B95D-E336D1D1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F222A-3A86-0645-9FCB-506A65E8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096000"/>
            <a:ext cx="1050203" cy="6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7DD5A-B8AD-8D49-AB95-AEA68CC6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999844"/>
            <a:ext cx="1050203" cy="668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994D1-F248-194B-9D61-A32FB431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6096000"/>
            <a:ext cx="1050203" cy="66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72CB1-2817-5845-A159-506CD34B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76800"/>
            <a:ext cx="1050203" cy="66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440F6C-1615-364E-B508-31525970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962" y="5677788"/>
            <a:ext cx="1050203" cy="66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080BE-AA25-E74E-AE9F-5390FB03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98" y="5849911"/>
            <a:ext cx="1050203" cy="6683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C10C5-FB22-4B4E-9733-79A41998924F}"/>
              </a:ext>
            </a:extLst>
          </p:cNvPr>
          <p:cNvCxnSpPr>
            <a:cxnSpLocks/>
          </p:cNvCxnSpPr>
          <p:nvPr/>
        </p:nvCxnSpPr>
        <p:spPr bwMode="auto">
          <a:xfrm flipV="1">
            <a:off x="913939" y="5501078"/>
            <a:ext cx="1592362" cy="101714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26928-AEE4-1942-8866-5F825CA41B3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7000" y="5333999"/>
            <a:ext cx="1752600" cy="16708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F0C109-165F-944B-AF7E-05DDC784A9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85561" y="6573811"/>
            <a:ext cx="1314633" cy="234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27872-D6F9-5245-A301-0B970286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6307110"/>
            <a:ext cx="1040391" cy="26670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006F1-D934-A141-AEE8-48575F19EBBD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7586" y="5417539"/>
            <a:ext cx="1341617" cy="106191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404F89-729B-314C-91B2-E8AD7D2A9BB3}"/>
              </a:ext>
            </a:extLst>
          </p:cNvPr>
          <p:cNvCxnSpPr>
            <a:cxnSpLocks/>
          </p:cNvCxnSpPr>
          <p:nvPr/>
        </p:nvCxnSpPr>
        <p:spPr bwMode="auto">
          <a:xfrm>
            <a:off x="4760805" y="5289967"/>
            <a:ext cx="1944795" cy="7614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213292-CEDF-C64A-A0D0-2857B6C99CEB}"/>
              </a:ext>
            </a:extLst>
          </p:cNvPr>
          <p:cNvCxnSpPr>
            <a:cxnSpLocks/>
          </p:cNvCxnSpPr>
          <p:nvPr/>
        </p:nvCxnSpPr>
        <p:spPr bwMode="auto">
          <a:xfrm flipV="1">
            <a:off x="4949789" y="6184066"/>
            <a:ext cx="1755811" cy="16203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F70F31-7FC8-1748-B0F9-5B56A37DE87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60805" y="5417539"/>
            <a:ext cx="94310" cy="91892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64BF35-3CFA-CC48-A1A7-467D0A22669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74139" y="5545111"/>
            <a:ext cx="647311" cy="104041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60F0FF-7FC0-5F46-B6E6-11CD7BD6565C}"/>
              </a:ext>
            </a:extLst>
          </p:cNvPr>
          <p:cNvSpPr txBox="1"/>
          <p:nvPr/>
        </p:nvSpPr>
        <p:spPr>
          <a:xfrm>
            <a:off x="344214" y="576382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8ACF0-A814-8D49-A221-4CB4321770BD}"/>
              </a:ext>
            </a:extLst>
          </p:cNvPr>
          <p:cNvSpPr txBox="1"/>
          <p:nvPr/>
        </p:nvSpPr>
        <p:spPr>
          <a:xfrm>
            <a:off x="6566717" y="532129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0D0ED-B013-FD48-9FDB-D4F2E12590EF}"/>
              </a:ext>
            </a:extLst>
          </p:cNvPr>
          <p:cNvSpPr txBox="1"/>
          <p:nvPr/>
        </p:nvSpPr>
        <p:spPr>
          <a:xfrm>
            <a:off x="1" y="4278868"/>
            <a:ext cx="9143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Routing in 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109172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page1image3845664">
            <a:extLst>
              <a:ext uri="{FF2B5EF4-FFF2-40B4-BE49-F238E27FC236}">
                <a16:creationId xmlns:a16="http://schemas.microsoft.com/office/drawing/2014/main" id="{6C057DF6-9C24-2641-B95D-E336D1D1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F222A-3A86-0645-9FCB-506A65E8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096000"/>
            <a:ext cx="1050203" cy="6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7DD5A-B8AD-8D49-AB95-AEA68CC6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999844"/>
            <a:ext cx="1050203" cy="668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994D1-F248-194B-9D61-A32FB431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6096000"/>
            <a:ext cx="1050203" cy="66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72CB1-2817-5845-A159-506CD34B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76800"/>
            <a:ext cx="1050203" cy="66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440F6C-1615-364E-B508-31525970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962" y="5677788"/>
            <a:ext cx="1050203" cy="66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080BE-AA25-E74E-AE9F-5390FB03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98" y="5849911"/>
            <a:ext cx="1050203" cy="6683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C10C5-FB22-4B4E-9733-79A41998924F}"/>
              </a:ext>
            </a:extLst>
          </p:cNvPr>
          <p:cNvCxnSpPr>
            <a:cxnSpLocks/>
          </p:cNvCxnSpPr>
          <p:nvPr/>
        </p:nvCxnSpPr>
        <p:spPr bwMode="auto">
          <a:xfrm flipV="1">
            <a:off x="913939" y="5501078"/>
            <a:ext cx="1592362" cy="101714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26928-AEE4-1942-8866-5F825CA41B3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7000" y="5333999"/>
            <a:ext cx="1752600" cy="16708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F0C109-165F-944B-AF7E-05DDC784A9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85561" y="6573811"/>
            <a:ext cx="1314633" cy="2342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27872-D6F9-5245-A301-0B970286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6307110"/>
            <a:ext cx="1040391" cy="26670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006F1-D934-A141-AEE8-48575F19EBBD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7586" y="5417539"/>
            <a:ext cx="1341617" cy="1061911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404F89-729B-314C-91B2-E8AD7D2A9BB3}"/>
              </a:ext>
            </a:extLst>
          </p:cNvPr>
          <p:cNvCxnSpPr>
            <a:cxnSpLocks/>
          </p:cNvCxnSpPr>
          <p:nvPr/>
        </p:nvCxnSpPr>
        <p:spPr bwMode="auto">
          <a:xfrm>
            <a:off x="4760805" y="5289967"/>
            <a:ext cx="1944795" cy="76142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213292-CEDF-C64A-A0D0-2857B6C99CEB}"/>
              </a:ext>
            </a:extLst>
          </p:cNvPr>
          <p:cNvCxnSpPr>
            <a:cxnSpLocks/>
          </p:cNvCxnSpPr>
          <p:nvPr/>
        </p:nvCxnSpPr>
        <p:spPr bwMode="auto">
          <a:xfrm flipV="1">
            <a:off x="4949789" y="6184066"/>
            <a:ext cx="1755811" cy="16203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F70F31-7FC8-1748-B0F9-5B56A37DE87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60805" y="5417539"/>
            <a:ext cx="94310" cy="91892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64BF35-3CFA-CC48-A1A7-467D0A22669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74139" y="5545111"/>
            <a:ext cx="647311" cy="104041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CC7BAE-CA62-F24F-A733-56C097EDD789}"/>
              </a:ext>
            </a:extLst>
          </p:cNvPr>
          <p:cNvSpPr txBox="1"/>
          <p:nvPr/>
        </p:nvSpPr>
        <p:spPr>
          <a:xfrm>
            <a:off x="344214" y="576382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7B7501-0CE6-C547-8A1E-597B7F85C33C}"/>
              </a:ext>
            </a:extLst>
          </p:cNvPr>
          <p:cNvSpPr txBox="1"/>
          <p:nvPr/>
        </p:nvSpPr>
        <p:spPr>
          <a:xfrm>
            <a:off x="6566717" y="532129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D31B4-D63B-1243-8EB2-17424C957665}"/>
              </a:ext>
            </a:extLst>
          </p:cNvPr>
          <p:cNvSpPr txBox="1"/>
          <p:nvPr/>
        </p:nvSpPr>
        <p:spPr>
          <a:xfrm>
            <a:off x="1" y="4278868"/>
            <a:ext cx="9143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Routing in 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219744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page1image3845664">
            <a:extLst>
              <a:ext uri="{FF2B5EF4-FFF2-40B4-BE49-F238E27FC236}">
                <a16:creationId xmlns:a16="http://schemas.microsoft.com/office/drawing/2014/main" id="{6C057DF6-9C24-2641-B95D-E336D1D1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F222A-3A86-0645-9FCB-506A65E8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096000"/>
            <a:ext cx="1050203" cy="6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7DD5A-B8AD-8D49-AB95-AEA68CC6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999844"/>
            <a:ext cx="1050203" cy="668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994D1-F248-194B-9D61-A32FB431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6096000"/>
            <a:ext cx="1050203" cy="66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72CB1-2817-5845-A159-506CD34B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76800"/>
            <a:ext cx="1050203" cy="66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440F6C-1615-364E-B508-31525970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962" y="5677788"/>
            <a:ext cx="1050203" cy="66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080BE-AA25-E74E-AE9F-5390FB03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98" y="5849911"/>
            <a:ext cx="1050203" cy="6683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C10C5-FB22-4B4E-9733-79A41998924F}"/>
              </a:ext>
            </a:extLst>
          </p:cNvPr>
          <p:cNvCxnSpPr>
            <a:cxnSpLocks/>
          </p:cNvCxnSpPr>
          <p:nvPr/>
        </p:nvCxnSpPr>
        <p:spPr bwMode="auto">
          <a:xfrm flipV="1">
            <a:off x="913939" y="5501078"/>
            <a:ext cx="1592362" cy="1017144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26928-AEE4-1942-8866-5F825CA41B3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7000" y="5333999"/>
            <a:ext cx="1752600" cy="167080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F0C109-165F-944B-AF7E-05DDC784A9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85561" y="6573811"/>
            <a:ext cx="1314633" cy="2342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27872-D6F9-5245-A301-0B970286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6307110"/>
            <a:ext cx="1040391" cy="26670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006F1-D934-A141-AEE8-48575F19EBBD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7586" y="5417539"/>
            <a:ext cx="1341617" cy="1061911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404F89-729B-314C-91B2-E8AD7D2A9BB3}"/>
              </a:ext>
            </a:extLst>
          </p:cNvPr>
          <p:cNvCxnSpPr>
            <a:cxnSpLocks/>
          </p:cNvCxnSpPr>
          <p:nvPr/>
        </p:nvCxnSpPr>
        <p:spPr bwMode="auto">
          <a:xfrm>
            <a:off x="4760805" y="5289967"/>
            <a:ext cx="1944795" cy="76142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213292-CEDF-C64A-A0D0-2857B6C99CEB}"/>
              </a:ext>
            </a:extLst>
          </p:cNvPr>
          <p:cNvCxnSpPr>
            <a:cxnSpLocks/>
          </p:cNvCxnSpPr>
          <p:nvPr/>
        </p:nvCxnSpPr>
        <p:spPr bwMode="auto">
          <a:xfrm flipV="1">
            <a:off x="4949789" y="6184066"/>
            <a:ext cx="1755811" cy="162034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F70F31-7FC8-1748-B0F9-5B56A37DE87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60805" y="5417539"/>
            <a:ext cx="94310" cy="918927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64BF35-3CFA-CC48-A1A7-467D0A22669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74139" y="5545111"/>
            <a:ext cx="647311" cy="104041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88A88B-74E0-7046-A0D9-8AD248BFCE9D}"/>
              </a:ext>
            </a:extLst>
          </p:cNvPr>
          <p:cNvSpPr txBox="1"/>
          <p:nvPr/>
        </p:nvSpPr>
        <p:spPr>
          <a:xfrm>
            <a:off x="344214" y="576382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97DC8-2206-494A-96C3-195EB2668880}"/>
              </a:ext>
            </a:extLst>
          </p:cNvPr>
          <p:cNvSpPr txBox="1"/>
          <p:nvPr/>
        </p:nvSpPr>
        <p:spPr>
          <a:xfrm>
            <a:off x="6566717" y="532129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EF9B5-3024-CE45-BE15-25E338340F7F}"/>
              </a:ext>
            </a:extLst>
          </p:cNvPr>
          <p:cNvSpPr txBox="1"/>
          <p:nvPr/>
        </p:nvSpPr>
        <p:spPr>
          <a:xfrm>
            <a:off x="1" y="4278868"/>
            <a:ext cx="9143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Routing in wireless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1D74A-7814-D344-8537-89E01CD4AA47}"/>
              </a:ext>
            </a:extLst>
          </p:cNvPr>
          <p:cNvSpPr txBox="1"/>
          <p:nvPr/>
        </p:nvSpPr>
        <p:spPr>
          <a:xfrm>
            <a:off x="1422894" y="5812918"/>
            <a:ext cx="479946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Choose best route based on metrics such as energy, latency, throughput etc.</a:t>
            </a:r>
          </a:p>
        </p:txBody>
      </p:sp>
    </p:spTree>
    <p:extLst>
      <p:ext uri="{BB962C8B-B14F-4D97-AF65-F5344CB8AC3E}">
        <p14:creationId xmlns:p14="http://schemas.microsoft.com/office/powerpoint/2010/main" val="14539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594CAE-C3C3-6A45-8424-7AB5D1C6FE8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29070" y="4457700"/>
            <a:ext cx="1984385" cy="138314"/>
          </a:xfrm>
          <a:prstGeom prst="line">
            <a:avLst/>
          </a:prstGeom>
          <a:noFill/>
          <a:ln w="1270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3BD664-5BE1-754F-85A3-14FCB37D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(TCP over Wireless)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3176-D2E8-A347-8299-6B378CBD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1023451" cy="111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633FB-676E-3B43-A33D-B338E0BC5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505200"/>
            <a:ext cx="1905000" cy="1905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954FA3-B648-1448-9B56-C425EDA09AA8}"/>
              </a:ext>
            </a:extLst>
          </p:cNvPr>
          <p:cNvCxnSpPr>
            <a:cxnSpLocks/>
          </p:cNvCxnSpPr>
          <p:nvPr/>
        </p:nvCxnSpPr>
        <p:spPr bwMode="auto">
          <a:xfrm>
            <a:off x="4114800" y="4429720"/>
            <a:ext cx="1070704" cy="0"/>
          </a:xfrm>
          <a:prstGeom prst="line">
            <a:avLst/>
          </a:prstGeom>
          <a:noFill/>
          <a:ln w="1270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083136-D044-3E4B-9F26-E1236053BBA9}"/>
              </a:ext>
            </a:extLst>
          </p:cNvPr>
          <p:cNvCxnSpPr>
            <a:cxnSpLocks/>
          </p:cNvCxnSpPr>
          <p:nvPr/>
        </p:nvCxnSpPr>
        <p:spPr bwMode="auto">
          <a:xfrm>
            <a:off x="6040708" y="4457700"/>
            <a:ext cx="941832" cy="0"/>
          </a:xfrm>
          <a:prstGeom prst="line">
            <a:avLst/>
          </a:prstGeom>
          <a:noFill/>
          <a:ln w="1270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B6CCD05-DD1F-2B47-8ADC-DD8D1AEFD01A}"/>
              </a:ext>
            </a:extLst>
          </p:cNvPr>
          <p:cNvSpPr>
            <a:spLocks noChangeAspect="1"/>
          </p:cNvSpPr>
          <p:nvPr/>
        </p:nvSpPr>
        <p:spPr bwMode="auto">
          <a:xfrm>
            <a:off x="333336" y="3581030"/>
            <a:ext cx="2032768" cy="202996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D41C53-A412-F64E-9CB2-218A5F3ABC1C}"/>
              </a:ext>
            </a:extLst>
          </p:cNvPr>
          <p:cNvSpPr>
            <a:spLocks noChangeAspect="1"/>
          </p:cNvSpPr>
          <p:nvPr/>
        </p:nvSpPr>
        <p:spPr bwMode="auto">
          <a:xfrm>
            <a:off x="-49763" y="3200960"/>
            <a:ext cx="2856863" cy="285292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278877-2705-BF42-91E7-24FFACE33F2D}"/>
              </a:ext>
            </a:extLst>
          </p:cNvPr>
          <p:cNvSpPr>
            <a:spLocks noChangeAspect="1"/>
          </p:cNvSpPr>
          <p:nvPr/>
        </p:nvSpPr>
        <p:spPr bwMode="auto">
          <a:xfrm>
            <a:off x="-476167" y="2775144"/>
            <a:ext cx="3646765" cy="364174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9405AE-AB0B-D74B-ADD5-B3454AE0A357}"/>
              </a:ext>
            </a:extLst>
          </p:cNvPr>
          <p:cNvSpPr>
            <a:spLocks noChangeAspect="1"/>
          </p:cNvSpPr>
          <p:nvPr/>
        </p:nvSpPr>
        <p:spPr bwMode="auto">
          <a:xfrm>
            <a:off x="-713024" y="2538614"/>
            <a:ext cx="4120477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23CE52-DFA8-5E43-BB5B-C2C93FA12A53}"/>
              </a:ext>
            </a:extLst>
          </p:cNvPr>
          <p:cNvSpPr txBox="1"/>
          <p:nvPr/>
        </p:nvSpPr>
        <p:spPr>
          <a:xfrm>
            <a:off x="1347214" y="217702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3446E2-930B-0A45-8648-45C643F85030}"/>
              </a:ext>
            </a:extLst>
          </p:cNvPr>
          <p:cNvSpPr txBox="1"/>
          <p:nvPr/>
        </p:nvSpPr>
        <p:spPr>
          <a:xfrm>
            <a:off x="5257800" y="35395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Wired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97E5546-BA0A-C14F-80FF-863198676317}"/>
              </a:ext>
            </a:extLst>
          </p:cNvPr>
          <p:cNvSpPr/>
          <p:nvPr/>
        </p:nvSpPr>
        <p:spPr bwMode="auto">
          <a:xfrm>
            <a:off x="5033497" y="3924300"/>
            <a:ext cx="1205547" cy="1066800"/>
          </a:xfrm>
          <a:prstGeom prst="cloud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•"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Gungsuh" pitchFamily="18" charset="-127"/>
              <a:cs typeface="Gungsuh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0A4CC-02ED-E34B-9A78-76A4649B465E}"/>
              </a:ext>
            </a:extLst>
          </p:cNvPr>
          <p:cNvSpPr txBox="1"/>
          <p:nvPr/>
        </p:nvSpPr>
        <p:spPr>
          <a:xfrm>
            <a:off x="5079870" y="424505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51E4-AC23-F948-8536-D00BD1EBE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1050203" cy="6683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CEA10BB-7333-014C-85CE-E691970681CA}"/>
              </a:ext>
            </a:extLst>
          </p:cNvPr>
          <p:cNvSpPr txBox="1"/>
          <p:nvPr/>
        </p:nvSpPr>
        <p:spPr>
          <a:xfrm>
            <a:off x="3157898" y="5826002"/>
            <a:ext cx="479946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TCP needs to be modified to treat wired and wireless links differently</a:t>
            </a:r>
          </a:p>
        </p:txBody>
      </p:sp>
    </p:spTree>
    <p:extLst>
      <p:ext uri="{BB962C8B-B14F-4D97-AF65-F5344CB8AC3E}">
        <p14:creationId xmlns:p14="http://schemas.microsoft.com/office/powerpoint/2010/main" val="122241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7" grpId="0" animBg="1"/>
      <p:bldP spid="31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54" y="2942257"/>
            <a:ext cx="4449264" cy="3345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06" y="1714029"/>
            <a:ext cx="3510286" cy="1701257"/>
          </a:xfrm>
          <a:prstGeom prst="rect">
            <a:avLst/>
          </a:prstGeom>
        </p:spPr>
      </p:pic>
      <p:pic>
        <p:nvPicPr>
          <p:cNvPr id="17" name="Picture 16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9" y="2256534"/>
            <a:ext cx="545906" cy="545906"/>
          </a:xfrm>
          <a:prstGeom prst="rect">
            <a:avLst/>
          </a:prstGeom>
        </p:spPr>
      </p:pic>
      <p:pic>
        <p:nvPicPr>
          <p:cNvPr id="18" name="Picture 17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43" y="4736815"/>
            <a:ext cx="545906" cy="545906"/>
          </a:xfrm>
          <a:prstGeom prst="rect">
            <a:avLst/>
          </a:prstGeom>
        </p:spPr>
      </p:pic>
      <p:pic>
        <p:nvPicPr>
          <p:cNvPr id="22" name="Picture 21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96" y="3643423"/>
            <a:ext cx="545906" cy="545906"/>
          </a:xfrm>
          <a:prstGeom prst="rect">
            <a:avLst/>
          </a:prstGeom>
        </p:spPr>
      </p:pic>
      <p:pic>
        <p:nvPicPr>
          <p:cNvPr id="24" name="Picture 23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02" y="4463862"/>
            <a:ext cx="545906" cy="545906"/>
          </a:xfrm>
          <a:prstGeom prst="rect">
            <a:avLst/>
          </a:prstGeom>
        </p:spPr>
      </p:pic>
      <p:pic>
        <p:nvPicPr>
          <p:cNvPr id="31" name="Picture 30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7" y="1883251"/>
            <a:ext cx="545906" cy="545906"/>
          </a:xfrm>
          <a:prstGeom prst="rect">
            <a:avLst/>
          </a:prstGeom>
        </p:spPr>
      </p:pic>
      <p:pic>
        <p:nvPicPr>
          <p:cNvPr id="32" name="Picture 31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81" y="2669304"/>
            <a:ext cx="545906" cy="545906"/>
          </a:xfrm>
          <a:prstGeom prst="rect">
            <a:avLst/>
          </a:prstGeom>
        </p:spPr>
      </p:pic>
      <p:pic>
        <p:nvPicPr>
          <p:cNvPr id="34" name="Picture 33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51" y="5215529"/>
            <a:ext cx="545906" cy="54590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65189" y="1819890"/>
            <a:ext cx="520157" cy="560019"/>
            <a:chOff x="2829583" y="1283520"/>
            <a:chExt cx="693543" cy="746692"/>
          </a:xfrm>
        </p:grpSpPr>
        <p:pic>
          <p:nvPicPr>
            <p:cNvPr id="20" name="Picture 19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16" name="Picture 15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379489" y="3656141"/>
            <a:ext cx="520157" cy="560019"/>
            <a:chOff x="2829583" y="1283520"/>
            <a:chExt cx="693543" cy="746692"/>
          </a:xfrm>
        </p:grpSpPr>
        <p:pic>
          <p:nvPicPr>
            <p:cNvPr id="26" name="Picture 25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27" name="Picture 26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571067" y="4058683"/>
            <a:ext cx="520157" cy="560019"/>
            <a:chOff x="2829583" y="1283520"/>
            <a:chExt cx="693543" cy="746692"/>
          </a:xfrm>
        </p:grpSpPr>
        <p:pic>
          <p:nvPicPr>
            <p:cNvPr id="33" name="Picture 32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5" name="Picture 34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Infrastructure, Mobile Clients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55112E-17 C 0.00955 -0.00347 0.01944 -0.00671 0.02917 -0.01019 C 0.03229 -0.01157 0.03854 -0.01435 0.03854 -0.01412 C 0.04913 -0.02407 0.04549 -0.01875 0.05087 -0.0287 C 0.0559 -0.02755 0.05937 -0.02778 0.06319 -0.02269 C 0.06441 -0.02106 0.06476 -0.01806 0.06632 -0.01644 C 0.06753 -0.01528 0.06927 -0.01551 0.07083 -0.01435 C 0.0809 -0.00764 0.06979 -0.01343 0.08021 -0.00417 C 0.08142 -0.00301 0.08316 -0.00324 0.08472 -0.00208 C 0.08628 -0.00116 0.08785 0.00069 0.08941 0.00208 C 0.09149 0.00602 0.0993 0.01505 0.09566 0.01435 C 0.08698 0.01227 0.08177 0.00764 0.07396 0.00417 C 0.07239 0.00278 0.06996 0.00208 0.06944 5.55112E-17 C 0.06805 -0.00417 0.07413 -0.01157 0.07552 -0.01227 C 0.07986 -0.01574 0.08594 -0.01667 0.09097 -0.01852 C 0.09705 -0.02106 0.1033 -0.02407 0.10955 -0.02662 C 0.11996 -0.03634 0.1151 -0.03356 0.12344 -0.03704 C 0.12396 -0.03912 0.12361 -0.0419 0.125 -0.04306 C 0.1276 -0.0456 0.13108 -0.04606 0.1342 -0.04722 C 0.13941 -0.04977 0.14305 -0.05278 0.14809 -0.05556 C 0.15816 -0.06157 0.15017 -0.0544 0.15885 -0.05972 C 0.16042 -0.06088 0.1618 -0.06273 0.16354 -0.06366 C 0.16649 -0.06551 0.16962 -0.06667 0.17274 -0.06782 C 0.17413 -0.06875 0.17743 -0.06991 0.17743 -0.06968 C 0.1941 -0.0625 0.21146 -0.05694 0.2283 -0.04931 C 0.22986 -0.04722 0.23142 -0.04537 0.23299 -0.04306 C 0.23403 -0.0412 0.2368 -0.03935 0.23611 -0.03704 C 0.23507 -0.03472 0.23194 -0.03565 0.22986 -0.03495 C 0.22274 -0.03819 0.21719 -0.04005 0.21128 -0.04514 C 0.20625 -0.05579 0.20364 -0.0537 0.19444 -0.05139 C 0.18628 -0.04444 0.17743 -0.04005 0.16962 -0.03287 C 0.16858 -0.03079 0.16805 -0.02824 0.16667 -0.02662 C 0.16302 -0.02292 0.15764 -0.02639 0.16667 -0.02269 C 0.16805 -0.0213 0.16979 -0.02037 0.17118 -0.01852 C 0.17239 -0.0169 0.17257 -0.01366 0.1743 -0.01227 C 0.17899 -0.00833 0.18715 -0.00671 0.19288 -0.00417 C 0.19583 -0.00301 0.19896 -0.00139 0.20208 5.55112E-17 C 0.20347 0.00069 0.20677 0.00208 0.20677 0.00231 C 0.20816 0.00347 0.20989 0.0044 0.21128 0.00625 C 0.2125 0.00787 0.21285 0.01088 0.21441 0.0125 C 0.21562 0.01366 0.21753 0.01366 0.2191 0.01435 C 0.23264 0.02014 0.21354 0.01181 0.2283 0.0206 C 0.23125 0.02222 0.23472 0.02222 0.2375 0.02477 C 0.24062 0.02731 0.24687 0.03287 0.24687 0.0331 C 0.23993 0.0419 0.23351 0.04144 0.22517 0.04537 C 0.22361 0.04722 0.22239 0.05 0.22066 0.05139 C 0.21771 0.05347 0.21128 0.05556 0.21128 0.05579 C 0.2066 0.06181 0.20347 0.06528 0.19739 0.06806 C 0.19583 0.06667 0.19444 0.06481 0.19288 0.06389 C 0.19132 0.06273 0.18941 0.06296 0.18819 0.06181 C 0.18472 0.0588 0.18229 0.0544 0.17899 0.05139 C 0.17587 0.03935 0.18003 0.05 0.17118 0.04329 C 0.16927 0.04167 0.1684 0.03866 0.16667 0.03704 C 0.16076 0.03171 0.15174 0.02847 0.14496 0.02685 C 0.1592 0.00764 0.1368 0.03565 0.15885 0.01644 C 0.16892 0.00741 0.17639 -0.00046 0.18819 -0.00417 C 0.19132 -0.01042 0.19531 -0.01343 0.20052 -0.01644 C 0.20347 -0.01829 0.20972 -0.0206 0.20972 -0.02037 C 0.22535 0.00023 0.25017 0.0037 0.27153 0.00625 C 0.27361 0.00694 0.27569 0.00741 0.27778 0.00833 C 0.28073 0.00949 0.28698 0.0125 0.28698 0.01273 C 0.29149 0.0213 0.29705 0.02431 0.30399 0.02894 C 0.30555 0.02986 0.30677 0.03171 0.30851 0.03287 C 0.30989 0.0338 0.31319 0.03495 0.31319 0.03519 C 0.30729 0.02361 0.31319 0.03264 0.30555 0.02685 C 0.30052 0.02315 0.29687 0.01644 0.29167 0.01435 C 0.28976 0.01366 0.28385 0.01134 0.28229 0.01042 C 0.28003 0.00903 0.27812 0.00764 0.27621 0.00625 C 0.27448 0.00486 0.27309 0.00301 0.27153 0.00208 C 0.26562 -0.00139 0.25903 -0.0037 0.25295 -0.00602 C 0.24392 -0.01435 0.23125 -0.01389 0.22066 -0.01852 C 0.21753 -0.02014 0.21441 -0.02153 0.21128 -0.02269 C 0.20972 -0.02338 0.20677 -0.02454 0.20677 -0.02431 C 0.20573 -0.02662 0.20243 -0.02894 0.20364 -0.03079 C 0.20555 -0.03426 0.21285 -0.03495 0.21285 -0.03472 C 0.22205 -0.0537 0.20955 -0.03148 0.22066 -0.04306 C 0.23055 -0.05394 0.21476 -0.04653 0.22986 -0.05139 C 0.23351 -0.05903 0.23646 -0.05903 0.24219 -0.06366 C 0.24375 -0.0625 0.24531 -0.06134 0.24687 -0.05972 C 0.24844 -0.0581 0.24948 -0.05532 0.25139 -0.05347 C 0.2526 -0.05231 0.25451 -0.05255 0.25608 -0.05139 C 0.27118 -0.04005 0.25955 -0.04537 0.26996 -0.0412 C 0.27569 -0.03611 0.28194 -0.0338 0.28854 -0.03079 C 0.29149 -0.0294 0.29774 -0.02662 0.29774 -0.02639 C 0.30295 -0.03148 0.30555 -0.03727 0.31007 -0.04306 C 0.31198 -0.05139 0.31458 -0.05486 0.32083 -0.05764 C 0.32187 -0.05972 0.32413 -0.06134 0.32396 -0.06366 C 0.32361 -0.0662 0.32101 -0.0669 0.31944 -0.06782 C 0.30989 -0.07361 0.29861 -0.07639 0.28854 -0.07824 C 0.29861 -0.07361 0.3092 -0.07037 0.31944 -0.06574 C 0.3243 -0.06366 0.3283 -0.05995 0.33333 -0.05764 C 0.32812 -0.05556 0.31944 -0.04722 0.31944 -0.04699 C 0.3184 -0.04537 0.31753 -0.04306 0.31632 -0.0412 C 0.31493 -0.03958 0.31285 -0.03912 0.31163 -0.03704 C 0.3092 -0.03333 0.30555 -0.02454 0.30555 -0.02431 C 0.2908 -0.02963 0.27674 -0.03611 0.26233 -0.0412 C 0.25746 -0.04306 0.24844 -0.04722 0.24844 -0.04699 C 0.23802 -0.06782 0.22083 -0.06505 0.20521 -0.07199 C 0.19097 -0.07847 0.19896 -0.07593 0.18055 -0.07824 C 0.17309 -0.08056 0.16753 -0.0794 0.16042 -0.07616 C 0.15746 -0.07245 0.15399 -0.06968 0.15121 -0.06574 C 0.14983 -0.06412 0.14965 -0.06088 0.14809 -0.05972 C 0.14514 -0.0581 0.14184 -0.05833 0.13889 -0.05764 C 0.12656 -0.04954 0.11771 -0.04306 0.10486 -0.03704 C 0.10017 -0.03495 0.09549 -0.03287 0.09097 -0.03079 C 0.08941 -0.03009 0.08628 -0.0287 0.08628 -0.02847 C 0.07604 -0.01944 0.06337 -0.01759 0.05243 -0.01019 C 0.05035 -0.0088 0.04792 -0.00787 0.04618 -0.00602 C 0.04444 -0.0044 0.0434 -0.00139 0.04167 5.55112E-17 C 0.0316 0.00718 0.01875 0.00833 0.00764 0.00833 " pathEditMode="relative" rAng="0" ptsTypes="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-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C 0.00886 -0.01806 0.00382 -0.00834 0.01546 -0.01852 C 0.01719 -0.0257 0.01893 -0.03172 0.02466 -0.03496 C 0.02743 -0.03681 0.03386 -0.03889 0.03386 -0.03866 C 0.03664 -0.03658 0.04046 -0.03588 0.04323 -0.03287 C 0.04462 -0.03149 0.04462 -0.02824 0.04618 -0.02662 C 0.0474 -0.02524 0.04931 -0.0257 0.05087 -0.02454 C 0.06667 -0.01297 0.05417 -0.01922 0.06476 -0.01436 C 0.06927 -0.0051 0.07535 -0.00162 0.08334 0.00208 C 0.08976 0.01111 0.09202 0.01226 0.10174 0.01458 C 0.1066 0.02407 0.10296 0.01967 0.11424 0.02476 C 0.11563 0.02523 0.11875 0.02685 0.11875 0.02708 C 0.12084 0.04027 0.12136 0.04166 0.11111 0.04537 C 0.10712 0.04907 0.10243 0.05138 0.09879 0.05555 C 0.08924 0.06597 0.10209 0.05879 0.09098 0.06388 C 0.08577 0.06851 0.07709 0.08032 0.07709 0.08055 C 0.08421 0.08657 0.09219 0.08888 0.10035 0.09259 C 0.10486 0.09444 0.10955 0.09652 0.11424 0.09884 C 0.11563 0.0993 0.11875 0.10092 0.11875 0.10115 C 0.11927 0.10069 0.12952 0.09814 0.12952 0.09467 C 0.12952 0.0912 0.1191 0.08865 0.11875 0.08865 C 0.11372 0.10787 0.13403 0.10208 0.14202 0.10926 C 0.14497 0.1118 0.14809 0.11458 0.15122 0.11736 C 0.15278 0.11851 0.15591 0.12152 0.15591 0.12176 C 0.15677 0.12361 0.15921 0.12523 0.15886 0.12777 C 0.15834 0.13009 0.15573 0.13032 0.15434 0.13171 C 0.14688 0.13865 0.1415 0.14537 0.13264 0.14814 C 0.13108 0.14953 0.12917 0.15023 0.12813 0.15231 C 0.12709 0.15393 0.12761 0.15694 0.12657 0.15856 C 0.12379 0.16203 0.11719 0.16666 0.11719 0.16689 C 0.11667 0.16851 0.11233 0.17916 0.12032 0.17708 C 0.12205 0.17638 0.1224 0.17291 0.12344 0.17083 C 0.11598 0.16736 0.11823 0.1699 0.12344 0.16666 L 0.12344 0.16481 C 0.12344 0.16504 0.13264 0.15648 0.13264 0.15671 C 0.13368 0.15439 0.13421 0.15162 0.13577 0.15023 C 0.14011 0.14606 0.14653 0.14976 0.13733 0.14629 C 0.13594 0.14676 0.12813 0.14907 0.12813 0.15231 C 0.12813 0.15439 0.13108 0.1537 0.13264 0.15439 C 0.13421 0.15301 0.13594 0.15185 0.13733 0.15023 C 0.13855 0.14838 0.13889 0.1456 0.14046 0.14421 C 0.14306 0.1412 0.14671 0.14027 0.14966 0.13796 C 0.15122 0.13125 0.1573 0.11944 0.1573 0.11967 C 0.15209 0.10833 0.14462 0.10694 0.13577 0.10301 C 0.13264 0.10162 0.12657 0.09884 0.12657 0.09907 C 0.12327 0.09236 0.11945 0.08958 0.11424 0.08657 C 0.11111 0.08472 0.10486 0.0824 0.10486 0.08263 C 0.09879 0.07685 0.09636 0.07916 0.0941 0.07013 C 0.09566 0.06944 0.09723 0.06898 0.09879 0.06805 C 0.10191 0.06551 0.10434 0.06111 0.10799 0.05972 C 0.11094 0.05833 0.11719 0.05555 0.11719 0.05578 C 0.11875 0.04722 0.1198 0.04189 0.12344 0.03518 C 0.12952 0.01018 0.11511 0.00902 0.10174 0.00625 C 0.09358 -0.00139 0.08316 4.07407E-6 0.07396 -0.00394 C 0.06615 -0.01482 0.0566 -0.01991 0.04618 -0.02454 C 0.04462 -0.02524 0.04306 -0.02616 0.04167 -0.02662 C 0.04011 -0.02755 0.03855 -0.02801 0.03698 -0.02871 C 0.03542 -0.0294 0.0323 -0.03079 0.0323 -0.03056 C 0.02344 -0.02686 0.02275 -0.01991 0.01546 -0.01644 C 0.01493 -0.01436 0.01389 -0.01019 0.01389 -0.00996 " pathEditMode="relative" rAng="0" ptsTypes="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0.00312 -0.01482 -0.00157 0.00162 0.00607 -0.01019 C 0.00746 -0.01274 0.00764 -0.01621 0.0092 -0.01852 C 0.01024 -0.02061 0.01232 -0.0213 0.01389 -0.02269 C 0.02812 -0.03866 0.00955 -0.01922 0.02152 -0.03496 C 0.025 -0.03982 0.03541 -0.04329 0.03541 -0.04306 C 0.03142 -0.05093 0.025 -0.05487 0.0184 -0.05764 C 0.01527 -0.06181 0.01302 -0.06551 0.0092 -0.06783 C 0.00607 -0.06968 3.33333E-6 -0.07199 3.33333E-6 -0.07176 C -0.00104 -0.07408 -0.00348 -0.07593 -0.00313 -0.07824 C -0.00295 -0.08079 0.00017 -0.08056 0.00139 -0.08218 C 0.00677 -0.09051 0.00798 -0.09838 0.01232 -0.10695 C 0.02083 -0.10301 0.01909 -0.09445 0.02777 -0.09051 C 0.03177 -0.08704 0.0408 -0.07662 0.04618 -0.07408 C 0.04774 -0.07338 0.0493 -0.07315 0.05086 -0.07199 C 0.05399 -0.06968 0.05694 -0.06644 0.06007 -0.06366 C 0.06146 -0.0625 0.06475 -0.05973 0.06475 -0.05949 C 0.06788 -0.05348 0.0717 -0.05047 0.07708 -0.04723 C 0.07986 -0.04561 0.08628 -0.04329 0.08628 -0.04306 C 0.09132 -0.03334 0.08802 -0.0382 0.09861 -0.02871 C 0.1 -0.02755 0.1033 -0.02477 0.1033 -0.02454 C 0.10711 -0.01713 0.10885 -0.01551 0.11562 -0.01852 C 0.11788 -0.02801 0.11823 -0.02963 0.11111 -0.03287 C 0.10711 -0.01713 0.1125 -0.03658 0.10642 -0.02061 C 0.10555 -0.01875 0.10347 -0.01574 0.10486 -0.01436 C 0.10659 -0.01297 0.10902 -0.01574 0.11111 -0.01644 C 0.11198 -0.01852 0.11267 -0.02107 0.11406 -0.02269 C 0.11944 -0.0301 0.11979 -0.02246 0.11718 -0.03287 C 0.11562 -0.03218 0.11354 -0.03241 0.1125 -0.03079 C 0.11128 -0.0294 0.10989 -0.02639 0.11111 -0.02477 C 0.11215 -0.02338 0.11406 -0.02616 0.11562 -0.02662 C 0.12934 -0.03889 0.10416 -0.03102 0.1033 -0.03079 C 0.09809 -0.03311 0.09444 -0.03912 0.08941 -0.04121 C 0.08628 -0.0426 0.08021 -0.04514 0.08021 -0.04491 C 0.071 -0.05348 0.06146 -0.05973 0.05243 -0.06783 C 0.0493 -0.07084 0.046 -0.07338 0.04305 -0.07616 C 0.04149 -0.07755 0.03854 -0.08033 0.03854 -0.0801 C 0.0375 -0.08241 0.0368 -0.08519 0.03541 -0.08635 C 0.03264 -0.08866 0.02621 -0.09051 0.02621 -0.09028 C 0.02517 -0.0926 0.02465 -0.09561 0.02309 -0.09676 C 0.02031 -0.09908 0.01389 -0.1007 0.01389 -0.10047 C 0.00955 -0.08982 0.00937 -0.07639 3.33333E-6 -0.07199 C 0.00364 -0.06436 0.0059 -0.06436 0.01232 -0.06181 C 0.01979 -0.0551 0.02448 -0.05278 0.03229 -0.04723 C 0.03333 -0.04306 0.03628 -0.03959 0.03698 -0.03496 C 0.0375 -0.0301 0.03281 -0.025 0.03073 -0.02269 C 0.02465 -0.01621 0.01996 -0.00787 0.01389 -0.00209 C 0.01336 4.07407E-6 0.01319 0.00231 0.01232 0.00416 C 0.01111 0.00601 0.00764 0.00833 0.00764 0.00856 " pathEditMode="relative" rAng="0" ptsTypes="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0.0033 -0.01458 -0.00087 -0.00301 0.00799 -0.01319 C 0.01215 -0.01829 0.01979 -0.02917 0.01979 -0.02893 C 0.02535 -0.05069 0.01736 -0.02245 0.02587 -0.04514 C 0.02674 -0.04768 0.02639 -0.05092 0.02778 -0.05301 C 0.02917 -0.05555 0.0316 -0.05671 0.03368 -0.05833 C 0.0349 -0.06366 0.03524 -0.06967 0.03767 -0.07407 C 0.04028 -0.0794 0.04566 -0.09004 0.04566 -0.08981 C 0.04861 -0.10694 0.05642 -0.12037 0.06545 -0.13241 C 0.07031 -0.15092 0.06319 -0.1287 0.07535 -0.14815 C 0.07656 -0.15046 0.07621 -0.15393 0.07743 -0.15625 C 0.08142 -0.16574 0.08733 -0.175 0.09323 -0.18264 C 0.09792 -0.20069 0.09132 -0.18102 0.10121 -0.19583 C 0.10573 -0.20324 0.10781 -0.21319 0.11302 -0.21967 C 0.11493 -0.22245 0.12691 -0.24352 0.12691 -0.24329 C 0.12882 -0.24629 0.13125 -0.24861 0.13299 -0.25139 C 0.1401 -0.26389 0.14149 -0.27245 0.15087 -0.28055 C 0.15573 -0.30116 0.16545 -0.3162 0.17066 -0.33611 C 0.16944 -0.34537 0.16476 -0.36921 0.15868 -0.37569 C 0.15521 -0.3794 0.15052 -0.38055 0.14687 -0.38356 C 0.14549 -0.38634 0.14479 -0.39004 0.14288 -0.39167 C 0.13021 -0.40231 0.09427 -0.40833 0.08142 -0.41018 C 0.07604 -0.41111 0.07066 -0.41204 0.06545 -0.41273 C 0.06146 -0.41458 0.05694 -0.41504 0.05365 -0.41805 C 0.03993 -0.43032 0.04618 -0.42685 0.03576 -0.43125 C 0.02621 -0.43958 0.0316 -0.43588 0.01788 -0.4419 C 0.0158 -0.44282 0.01198 -0.44444 0.01198 -0.44421 C 0.00799 -0.44792 0.00469 -0.4537 8.33333E-7 -0.44722 C -0.00417 -0.4419 -0.0099 -0.4287 -0.0099 -0.42847 C -0.00781 -0.41643 -0.00608 -0.41204 0.00191 -0.40486 C 0.00694 -0.41504 0.0059 -0.41898 0.01389 -0.42592 C 0.01458 -0.42754 0.02083 -0.43866 0.01979 -0.4419 C 0.01875 -0.44491 0.0158 -0.4456 0.01389 -0.44722 C 0.00486 -0.44305 0.00712 -0.43912 0.00191 -0.4287 C 0.00121 -0.42616 -0.00191 -0.42199 8.33333E-7 -0.4206 C 0.00295 -0.41875 0.00746 -0.42037 0.0099 -0.42338 C 0.01267 -0.42731 0.01389 -0.43912 0.01389 -0.43889 C 0.01059 -0.45694 0.00868 -0.45347 -0.00399 -0.44977 C -0.00538 -0.44722 -0.00642 -0.44421 -0.00799 -0.4419 C -0.01181 -0.43704 -0.02135 -0.43588 -0.01198 -0.42338 C -0.00903 -0.41944 8.33333E-7 -0.41805 8.33333E-7 -0.41782 C 0.01597 -0.42106 0.0151 -0.41782 0.01979 -0.43657 C 0.01667 -0.45787 0.01545 -0.45347 8.33333E-7 -0.44977 C -0.00903 -0.41481 -0.00816 -0.43449 0.04167 -0.43125 C 0.05417 -0.42569 0.06649 -0.41967 0.07934 -0.41551 C 0.09358 -0.40254 0.1099 -0.40185 0.12691 -0.39954 C 0.12795 -0.3993 0.13906 -0.39606 0.1408 -0.39421 C 0.15347 -0.38055 0.13576 -0.39051 0.15087 -0.38356 C 0.15434 -0.37893 0.15937 -0.37592 0.16267 -0.37037 C 0.16389 -0.36829 0.16632 -0.35347 0.16667 -0.35185 C 0.16528 -0.33148 0.1684 -0.32014 0.15677 -0.30949 C 0.15347 -0.29745 0.15069 -0.29375 0.14288 -0.28588 C 0.13785 -0.27592 0.1368 -0.26458 0.13299 -0.25393 C 0.12899 -0.24329 0.12865 -0.24815 0.12309 -0.23819 C 0.11528 -0.22523 0.11354 -0.21829 0.10312 -0.20903 C 0.10243 -0.20648 0.10208 -0.2037 0.10121 -0.20116 C 0.09878 -0.1956 0.09323 -0.18518 0.09323 -0.18495 C 0.08924 -0.16944 0.08264 -0.16829 0.07535 -0.15347 C 0.06858 -0.14004 0.06354 -0.12569 0.05365 -0.11643 C 0.05226 -0.11134 0.05191 -0.10532 0.04965 -0.10069 C 0.04826 -0.09815 0.04653 -0.0956 0.04566 -0.09259 C 0.04392 -0.08773 0.04253 -0.08241 0.04167 -0.07685 C 0.04097 -0.07338 0.0408 -0.06967 0.03976 -0.0662 C 0.0368 -0.05717 0.02587 -0.04259 0.01979 -0.03704 C 0.01684 -0.03148 0.01267 -0.02708 0.0099 -0.02129 C 0.00521 -0.01204 0.01163 0.00741 8.33333E-7 -1.48148E-6 Z " pathEditMode="relative" rAng="0" ptsTypes="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2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C -0.00469 0.00902 -0.00903 0.01504 -0.0158 0.02129 C -0.02205 0.03333 -0.02378 0.04328 -0.03368 0.04768 C -0.03819 0.05162 -0.04357 0.0537 -0.04757 0.05833 C -0.04948 0.06018 -0.05 0.06389 -0.05156 0.0662 C -0.0533 0.06828 -0.05555 0.06967 -0.05746 0.07152 C -0.06163 0.0868 -0.0566 0.07268 -0.06545 0.08472 C -0.07066 0.09143 -0.07413 0.10231 -0.07934 0.10856 C -0.08298 0.11273 -0.08732 0.11551 -0.09132 0.11921 C -0.0934 0.12083 -0.09722 0.1243 -0.09722 0.12453 C -0.10712 0.12338 -0.11719 0.12384 -0.12691 0.12176 C -0.12934 0.12106 -0.13177 0.11898 -0.13298 0.11643 C -0.13524 0.11157 -0.1408 0.09884 -0.1368 0.10069 C -0.13489 0.10139 -0.13298 0.10231 -0.1309 0.10324 C -0.1283 0.10856 -0.12569 0.11389 -0.12292 0.11921 C -0.1217 0.12176 -0.12569 0.11365 -0.12691 0.11111 C -0.1283 0.10833 -0.12969 0.10578 -0.1309 0.10324 C -0.13229 0.10046 -0.13489 0.09537 -0.13489 0.0956 C -0.13437 0.09791 -0.13403 0.10069 -0.13298 0.10324 C -0.13073 0.10879 -0.125 0.11921 -0.125 0.11944 C -0.12639 0.11643 -0.12743 0.11319 -0.12899 0.11111 C -0.13073 0.10879 -0.13351 0.1081 -0.13489 0.10578 C -0.13628 0.10347 -0.13837 0.09583 -0.1368 0.09791 C -0.11892 0.12176 -0.13489 0.1125 -0.12101 0.11921 C -0.11632 0.13865 -0.12135 0.11597 -0.12691 0.11111 C -0.12899 0.10926 -0.13107 0.1074 -0.13298 0.10578 C -0.14323 0.08495 -0.13264 0.1118 -0.1309 0.11389 C -0.12743 0.11782 -0.12309 0.12083 -0.1191 0.1243 C -0.11719 0.12592 -0.11076 0.13055 -0.11302 0.12963 C -0.1151 0.1287 -0.11719 0.12777 -0.1191 0.12708 C -0.12917 0.11805 -0.12344 0.12453 -0.13298 0.10578 C -0.13437 0.10301 -0.13038 0.11111 -0.12899 0.11389 C -0.12396 0.12407 -0.12691 0.1199 -0.1191 0.12708 C -0.1217 0.12176 -0.1243 0.1162 -0.12691 0.11111 C -0.1283 0.10833 -0.1309 0.10324 -0.1309 0.10347 C -0.12847 0.11365 -0.12621 0.11805 -0.1191 0.1243 C -0.12048 0.12152 -0.12118 0.11828 -0.12292 0.11643 C -0.12465 0.11458 -0.12899 0.11088 -0.12899 0.11389 C -0.12899 0.11759 -0.125 0.11898 -0.12292 0.12176 C -0.12361 0.11898 -0.12361 0.11574 -0.125 0.11389 C -0.12656 0.1118 -0.13003 0.10856 -0.1309 0.11111 C -0.13212 0.11389 -0.12899 0.11736 -0.12691 0.11921 C -0.12344 0.12199 -0.1191 0.12245 -0.1151 0.1243 C -0.11319 0.125 -0.10903 0.12708 -0.10903 0.12731 C -0.10173 0.12569 -0.09271 0.12847 -0.08732 0.12176 C -0.08594 0.11967 -0.08663 0.11597 -0.08524 0.11389 C -0.08385 0.11134 -0.08142 0.11018 -0.07934 0.10856 C -0.07344 0.09652 -0.06614 0.09467 -0.05746 0.08726 C -0.05486 0.08194 -0.05139 0.07731 -0.04965 0.07152 C -0.04896 0.06875 -0.04913 0.06551 -0.04757 0.06365 C -0.04427 0.05902 -0.03976 0.05648 -0.03576 0.05301 C -0.03385 0.05115 -0.03177 0.0493 -0.02969 0.04768 C -0.02778 0.04583 -0.02378 0.04236 -0.02378 0.04259 C -0.02257 0.03958 -0.02153 0.03657 -0.01979 0.03449 C -0.01823 0.03217 -0.01545 0.03148 -0.01389 0.02916 C -0.01267 0.02685 -0.01302 0.02361 -0.0118 0.02129 C -0.01024 0.01805 -0.00798 0.01574 -0.0059 0.01319 C -0.00347 0.00277 -0.00555 0.00717 -1.38889E-6 3.7037E-6 Z " pathEditMode="relative" rAng="0" ptsTypes="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C 0.00208 -0.00926 0.00382 -0.01597 0.00798 -0.02384 C 0.0092 -0.02916 0.01059 -0.03449 0.01198 -0.03981 C 0.0125 -0.04259 0.01389 -0.04768 0.01389 -0.04745 C 0.01319 -0.06018 0.01771 -0.07523 0.01198 -0.08472 C 0.00729 -0.09236 -0.00278 -0.08634 -0.0099 -0.08726 C -0.02066 -0.08888 -0.04167 -0.09259 -0.04167 -0.09236 C -0.07136 -0.10671 -0.10712 -0.10208 -0.13698 -0.10324 C -0.15417 -0.10254 -0.1717 -0.10463 -0.18854 -0.10069 C -0.19097 -0.10023 -0.18698 -0.09351 -0.18455 -0.09259 C -0.18143 -0.09143 -0.17795 -0.09444 -0.17465 -0.09537 C -0.17535 -0.09814 -0.17465 -0.10277 -0.17656 -0.10324 C -0.18316 -0.10486 -0.19011 -0.10324 -0.19636 -0.10069 C -0.19844 -0.1 -0.19254 -0.09884 -0.19045 -0.09791 C -0.18715 -0.09884 -0.17726 -0.10069 -0.18056 -0.10069 C -0.18524 -0.10069 -0.19254 -0.1037 -0.19445 -0.09791 C -0.19636 -0.09305 -0.18663 -0.09537 -0.18247 -0.09537 C -0.17917 -0.09537 -0.19601 -0.09791 -0.19254 -0.09791 C -0.18854 -0.09791 -0.18455 -0.09629 -0.18056 -0.09537 C -0.16337 -0.08726 -0.18993 -0.09606 -0.19445 -0.09791 C -0.18715 -0.10162 -0.1842 -0.10439 -0.17465 -0.09791 C -0.17292 -0.09676 -0.18264 -0.09537 -0.18056 -0.09537 C -0.17205 -0.09537 -0.16337 -0.09722 -0.15469 -0.09791 C -0.10868 -0.11088 -0.05747 -0.09861 -0.0099 -0.09537 C 0.00642 -0.08819 -0.00052 -0.0949 0.00989 -0.07407 C 0.01111 -0.07152 0.01389 -0.0662 0.01389 -0.06597 C 0.01753 -0.05069 0.02517 -0.02291 0.01198 -0.01319 " pathEditMode="relative" rAng="0" ptsTypes="AAAAAAAAAAAAAAAAAAAAAAAAAAA">
                                      <p:cBhvr>
                                        <p:cTn id="16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54" y="2942257"/>
            <a:ext cx="4449264" cy="3345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06" y="1714029"/>
            <a:ext cx="3510286" cy="1701257"/>
          </a:xfrm>
          <a:prstGeom prst="rect">
            <a:avLst/>
          </a:prstGeom>
        </p:spPr>
      </p:pic>
      <p:pic>
        <p:nvPicPr>
          <p:cNvPr id="17" name="Picture 16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9" y="2256534"/>
            <a:ext cx="545906" cy="545906"/>
          </a:xfrm>
          <a:prstGeom prst="rect">
            <a:avLst/>
          </a:prstGeom>
        </p:spPr>
      </p:pic>
      <p:pic>
        <p:nvPicPr>
          <p:cNvPr id="18" name="Picture 17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43" y="4736815"/>
            <a:ext cx="545906" cy="545906"/>
          </a:xfrm>
          <a:prstGeom prst="rect">
            <a:avLst/>
          </a:prstGeom>
        </p:spPr>
      </p:pic>
      <p:pic>
        <p:nvPicPr>
          <p:cNvPr id="22" name="Picture 21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96" y="3643423"/>
            <a:ext cx="545906" cy="545906"/>
          </a:xfrm>
          <a:prstGeom prst="rect">
            <a:avLst/>
          </a:prstGeom>
        </p:spPr>
      </p:pic>
      <p:pic>
        <p:nvPicPr>
          <p:cNvPr id="24" name="Picture 23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02" y="4463862"/>
            <a:ext cx="545906" cy="545906"/>
          </a:xfrm>
          <a:prstGeom prst="rect">
            <a:avLst/>
          </a:prstGeom>
        </p:spPr>
      </p:pic>
      <p:pic>
        <p:nvPicPr>
          <p:cNvPr id="31" name="Picture 30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7" y="1883251"/>
            <a:ext cx="545906" cy="545906"/>
          </a:xfrm>
          <a:prstGeom prst="rect">
            <a:avLst/>
          </a:prstGeom>
        </p:spPr>
      </p:pic>
      <p:pic>
        <p:nvPicPr>
          <p:cNvPr id="32" name="Picture 31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81" y="2669304"/>
            <a:ext cx="545906" cy="545906"/>
          </a:xfrm>
          <a:prstGeom prst="rect">
            <a:avLst/>
          </a:prstGeom>
        </p:spPr>
      </p:pic>
      <p:pic>
        <p:nvPicPr>
          <p:cNvPr id="34" name="Picture 33" descr="manTable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51" y="5215529"/>
            <a:ext cx="545906" cy="54590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65189" y="1864616"/>
            <a:ext cx="520157" cy="560019"/>
            <a:chOff x="2829583" y="1283520"/>
            <a:chExt cx="693543" cy="746692"/>
          </a:xfrm>
        </p:grpSpPr>
        <p:pic>
          <p:nvPicPr>
            <p:cNvPr id="27" name="Picture 26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28" name="Picture 27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265189" y="3743108"/>
            <a:ext cx="520157" cy="560019"/>
            <a:chOff x="2829583" y="1283520"/>
            <a:chExt cx="693543" cy="746692"/>
          </a:xfrm>
        </p:grpSpPr>
        <p:pic>
          <p:nvPicPr>
            <p:cNvPr id="30" name="Picture 29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3" name="Picture 32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643123" y="4108373"/>
            <a:ext cx="520157" cy="560019"/>
            <a:chOff x="2829583" y="1283520"/>
            <a:chExt cx="693543" cy="746692"/>
          </a:xfrm>
        </p:grpSpPr>
        <p:pic>
          <p:nvPicPr>
            <p:cNvPr id="36" name="Picture 35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7" name="Picture 36" descr="wireless-icon-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infrastructure is also mobile?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55112E-17 C 0.00955 -0.00347 0.01944 -0.00671 0.02917 -0.01019 C 0.03229 -0.01157 0.03854 -0.01435 0.03854 -0.01412 C 0.04913 -0.02407 0.04549 -0.01875 0.05087 -0.0287 C 0.0559 -0.02755 0.05937 -0.02778 0.06319 -0.02269 C 0.06441 -0.02106 0.06476 -0.01806 0.06632 -0.01644 C 0.06753 -0.01528 0.06927 -0.01551 0.07083 -0.01435 C 0.0809 -0.00764 0.06979 -0.01343 0.08021 -0.00417 C 0.08142 -0.00301 0.08316 -0.00324 0.08472 -0.00208 C 0.08628 -0.00116 0.08785 0.00069 0.08941 0.00208 C 0.09149 0.00602 0.0993 0.01505 0.09566 0.01435 C 0.08698 0.01227 0.08177 0.00764 0.07396 0.00417 C 0.07239 0.00278 0.06996 0.00208 0.06944 5.55112E-17 C 0.06805 -0.00417 0.07413 -0.01157 0.07552 -0.01227 C 0.07986 -0.01574 0.08594 -0.01667 0.09097 -0.01852 C 0.09705 -0.02106 0.1033 -0.02407 0.10955 -0.02662 C 0.11996 -0.03634 0.1151 -0.03356 0.12344 -0.03704 C 0.12396 -0.03912 0.12361 -0.0419 0.125 -0.04306 C 0.1276 -0.0456 0.13108 -0.04606 0.1342 -0.04722 C 0.13941 -0.04977 0.14305 -0.05278 0.14809 -0.05556 C 0.15816 -0.06157 0.15017 -0.0544 0.15885 -0.05972 C 0.16042 -0.06088 0.1618 -0.06273 0.16354 -0.06366 C 0.16649 -0.06551 0.16962 -0.06667 0.17274 -0.06782 C 0.17413 -0.06875 0.17743 -0.06991 0.17743 -0.06968 C 0.1941 -0.0625 0.21146 -0.05694 0.2283 -0.04931 C 0.22986 -0.04722 0.23142 -0.04537 0.23299 -0.04306 C 0.23403 -0.0412 0.2368 -0.03935 0.23611 -0.03704 C 0.23507 -0.03472 0.23194 -0.03565 0.22986 -0.03495 C 0.22274 -0.03819 0.21719 -0.04005 0.21128 -0.04514 C 0.20625 -0.05579 0.20364 -0.0537 0.19444 -0.05139 C 0.18628 -0.04444 0.17743 -0.04005 0.16962 -0.03287 C 0.16858 -0.03079 0.16805 -0.02824 0.16667 -0.02662 C 0.16302 -0.02292 0.15764 -0.02639 0.16667 -0.02269 C 0.16805 -0.0213 0.16979 -0.02037 0.17118 -0.01852 C 0.17239 -0.0169 0.17257 -0.01366 0.1743 -0.01227 C 0.17899 -0.00833 0.18715 -0.00671 0.19288 -0.00417 C 0.19583 -0.00301 0.19896 -0.00139 0.20208 5.55112E-17 C 0.20347 0.00069 0.20677 0.00208 0.20677 0.00231 C 0.20816 0.00347 0.20989 0.0044 0.21128 0.00625 C 0.2125 0.00787 0.21285 0.01088 0.21441 0.0125 C 0.21562 0.01366 0.21753 0.01366 0.2191 0.01435 C 0.23264 0.02014 0.21354 0.01181 0.2283 0.0206 C 0.23125 0.02222 0.23472 0.02222 0.2375 0.02477 C 0.24062 0.02731 0.24687 0.03287 0.24687 0.0331 C 0.23993 0.0419 0.23351 0.04144 0.22517 0.04537 C 0.22361 0.04722 0.22239 0.05 0.22066 0.05139 C 0.21771 0.05347 0.21128 0.05556 0.21128 0.05579 C 0.2066 0.06181 0.20347 0.06528 0.19739 0.06806 C 0.19583 0.06667 0.19444 0.06481 0.19288 0.06389 C 0.19132 0.06273 0.18941 0.06296 0.18819 0.06181 C 0.18472 0.0588 0.18229 0.0544 0.17899 0.05139 C 0.17587 0.03935 0.18003 0.05 0.17118 0.04329 C 0.16927 0.04167 0.1684 0.03866 0.16667 0.03704 C 0.16076 0.03171 0.15174 0.02847 0.14496 0.02685 C 0.1592 0.00764 0.1368 0.03565 0.15885 0.01644 C 0.16892 0.00741 0.17639 -0.00046 0.18819 -0.00417 C 0.19132 -0.01042 0.19531 -0.01343 0.20052 -0.01644 C 0.20347 -0.01829 0.20972 -0.0206 0.20972 -0.02037 C 0.22535 0.00023 0.25017 0.0037 0.27153 0.00625 C 0.27361 0.00694 0.27569 0.00741 0.27778 0.00833 C 0.28073 0.00949 0.28698 0.0125 0.28698 0.01273 C 0.29149 0.0213 0.29705 0.02431 0.30399 0.02894 C 0.30555 0.02986 0.30677 0.03171 0.30851 0.03287 C 0.30989 0.0338 0.31319 0.03495 0.31319 0.03519 C 0.30729 0.02361 0.31319 0.03264 0.30555 0.02685 C 0.30052 0.02315 0.29687 0.01644 0.29167 0.01435 C 0.28976 0.01366 0.28385 0.01134 0.28229 0.01042 C 0.28003 0.00903 0.27812 0.00764 0.27621 0.00625 C 0.27448 0.00486 0.27309 0.00301 0.27153 0.00208 C 0.26562 -0.00139 0.25903 -0.0037 0.25295 -0.00602 C 0.24392 -0.01435 0.23125 -0.01389 0.22066 -0.01852 C 0.21753 -0.02014 0.21441 -0.02153 0.21128 -0.02269 C 0.20972 -0.02338 0.20677 -0.02454 0.20677 -0.02431 C 0.20573 -0.02662 0.20243 -0.02894 0.20364 -0.03079 C 0.20555 -0.03426 0.21285 -0.03495 0.21285 -0.03472 C 0.22205 -0.0537 0.20955 -0.03148 0.22066 -0.04306 C 0.23055 -0.05394 0.21476 -0.04653 0.22986 -0.05139 C 0.23351 -0.05903 0.23646 -0.05903 0.24219 -0.06366 C 0.24375 -0.0625 0.24531 -0.06134 0.24687 -0.05972 C 0.24844 -0.0581 0.24948 -0.05532 0.25139 -0.05347 C 0.2526 -0.05231 0.25451 -0.05255 0.25608 -0.05139 C 0.27118 -0.04005 0.25955 -0.04537 0.26996 -0.0412 C 0.27569 -0.03611 0.28194 -0.0338 0.28854 -0.03079 C 0.29149 -0.0294 0.29774 -0.02662 0.29774 -0.02639 C 0.30295 -0.03148 0.30555 -0.03727 0.31007 -0.04306 C 0.31198 -0.05139 0.31458 -0.05486 0.32083 -0.05764 C 0.32187 -0.05972 0.32413 -0.06134 0.32396 -0.06366 C 0.32361 -0.0662 0.32101 -0.0669 0.31944 -0.06782 C 0.30989 -0.07361 0.29861 -0.07639 0.28854 -0.07824 C 0.29861 -0.07361 0.3092 -0.07037 0.31944 -0.06574 C 0.3243 -0.06366 0.3283 -0.05995 0.33333 -0.05764 C 0.32812 -0.05556 0.31944 -0.04722 0.31944 -0.04699 C 0.3184 -0.04537 0.31753 -0.04306 0.31632 -0.0412 C 0.31493 -0.03958 0.31285 -0.03912 0.31163 -0.03704 C 0.3092 -0.03333 0.30555 -0.02454 0.30555 -0.02431 C 0.2908 -0.02963 0.27674 -0.03611 0.26233 -0.0412 C 0.25746 -0.04306 0.24844 -0.04722 0.24844 -0.04699 C 0.23802 -0.06782 0.22083 -0.06505 0.20521 -0.07199 C 0.19097 -0.07847 0.19896 -0.07593 0.18055 -0.07824 C 0.17309 -0.08056 0.16753 -0.0794 0.16042 -0.07616 C 0.15746 -0.07245 0.15399 -0.06968 0.15121 -0.06574 C 0.14983 -0.06412 0.14965 -0.06088 0.14809 -0.05972 C 0.14514 -0.0581 0.14184 -0.05833 0.13889 -0.05764 C 0.12656 -0.04954 0.11771 -0.04306 0.10486 -0.03704 C 0.10017 -0.03495 0.09549 -0.03287 0.09097 -0.03079 C 0.08941 -0.03009 0.08628 -0.0287 0.08628 -0.02847 C 0.07604 -0.01944 0.06337 -0.01759 0.05243 -0.01019 C 0.05035 -0.0088 0.04792 -0.00787 0.04618 -0.00602 C 0.04444 -0.0044 0.0434 -0.00139 0.04167 5.55112E-17 C 0.0316 0.00718 0.01875 0.00833 0.00764 0.00833 " pathEditMode="relative" rAng="0" ptsTypes="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-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C 0.00886 -0.01806 0.00382 -0.00834 0.01546 -0.01852 C 0.01719 -0.0257 0.01893 -0.03172 0.02466 -0.03496 C 0.02743 -0.03681 0.03386 -0.03889 0.03386 -0.03866 C 0.03664 -0.03658 0.04046 -0.03588 0.04323 -0.03287 C 0.04462 -0.03149 0.04462 -0.02824 0.04618 -0.02662 C 0.0474 -0.02524 0.04931 -0.0257 0.05087 -0.02454 C 0.06667 -0.01297 0.05417 -0.01922 0.06476 -0.01436 C 0.06927 -0.0051 0.07535 -0.00162 0.08334 0.00208 C 0.08976 0.01111 0.09202 0.01226 0.10174 0.01458 C 0.1066 0.02407 0.10296 0.01967 0.11424 0.02476 C 0.11563 0.02523 0.11875 0.02685 0.11875 0.02708 C 0.12084 0.04027 0.12136 0.04166 0.11111 0.04537 C 0.10712 0.04907 0.10243 0.05138 0.09879 0.05555 C 0.08924 0.06597 0.10209 0.05879 0.09098 0.06388 C 0.08577 0.06851 0.07709 0.08032 0.07709 0.08055 C 0.08421 0.08657 0.09219 0.08888 0.10035 0.09259 C 0.10486 0.09444 0.10955 0.09652 0.11424 0.09884 C 0.11563 0.0993 0.11875 0.10092 0.11875 0.10115 C 0.11927 0.10069 0.12952 0.09814 0.12952 0.09467 C 0.12952 0.0912 0.1191 0.08865 0.11875 0.08865 C 0.11372 0.10787 0.13403 0.10208 0.14202 0.10926 C 0.14497 0.1118 0.14809 0.11458 0.15122 0.11736 C 0.15278 0.11851 0.15591 0.12152 0.15591 0.12176 C 0.15677 0.12361 0.15921 0.12523 0.15886 0.12777 C 0.15834 0.13009 0.15573 0.13032 0.15434 0.13171 C 0.14688 0.13865 0.1415 0.14537 0.13264 0.14814 C 0.13108 0.14953 0.12917 0.15023 0.12813 0.15231 C 0.12709 0.15393 0.12761 0.15694 0.12657 0.15856 C 0.12379 0.16203 0.11719 0.16666 0.11719 0.16689 C 0.11667 0.16851 0.11233 0.17916 0.12032 0.17708 C 0.12205 0.17638 0.1224 0.17291 0.12344 0.17083 C 0.11598 0.16736 0.11823 0.1699 0.12344 0.16666 L 0.12344 0.16481 C 0.12344 0.16504 0.13264 0.15648 0.13264 0.15671 C 0.13368 0.15439 0.13421 0.15162 0.13577 0.15023 C 0.14011 0.14606 0.14653 0.14976 0.13733 0.14629 C 0.13594 0.14676 0.12813 0.14907 0.12813 0.15231 C 0.12813 0.15439 0.13108 0.1537 0.13264 0.15439 C 0.13421 0.15301 0.13594 0.15185 0.13733 0.15023 C 0.13855 0.14838 0.13889 0.1456 0.14046 0.14421 C 0.14306 0.1412 0.14671 0.14027 0.14966 0.13796 C 0.15122 0.13125 0.1573 0.11944 0.1573 0.11967 C 0.15209 0.10833 0.14462 0.10694 0.13577 0.10301 C 0.13264 0.10162 0.12657 0.09884 0.12657 0.09907 C 0.12327 0.09236 0.11945 0.08958 0.11424 0.08657 C 0.11111 0.08472 0.10486 0.0824 0.10486 0.08263 C 0.09879 0.07685 0.09636 0.07916 0.0941 0.07013 C 0.09566 0.06944 0.09723 0.06898 0.09879 0.06805 C 0.10191 0.06551 0.10434 0.06111 0.10799 0.05972 C 0.11094 0.05833 0.11719 0.05555 0.11719 0.05578 C 0.11875 0.04722 0.1198 0.04189 0.12344 0.03518 C 0.12952 0.01018 0.11511 0.00902 0.10174 0.00625 C 0.09358 -0.00139 0.08316 4.07407E-6 0.07396 -0.00394 C 0.06615 -0.01482 0.0566 -0.01991 0.04618 -0.02454 C 0.04462 -0.02524 0.04306 -0.02616 0.04167 -0.02662 C 0.04011 -0.02755 0.03855 -0.02801 0.03698 -0.02871 C 0.03542 -0.0294 0.0323 -0.03079 0.0323 -0.03056 C 0.02344 -0.02686 0.02275 -0.01991 0.01546 -0.01644 C 0.01493 -0.01436 0.01389 -0.01019 0.01389 -0.00996 " pathEditMode="relative" rAng="0" ptsTypes="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0.00312 -0.01482 -0.00157 0.00162 0.00607 -0.01019 C 0.00746 -0.01274 0.00764 -0.01621 0.0092 -0.01852 C 0.01024 -0.02061 0.01232 -0.0213 0.01389 -0.02269 C 0.02812 -0.03866 0.00955 -0.01922 0.02152 -0.03496 C 0.025 -0.03982 0.03541 -0.04329 0.03541 -0.04306 C 0.03142 -0.05093 0.025 -0.05487 0.0184 -0.05764 C 0.01527 -0.06181 0.01302 -0.06551 0.0092 -0.06783 C 0.00607 -0.06968 3.33333E-6 -0.07199 3.33333E-6 -0.07176 C -0.00104 -0.07408 -0.00348 -0.07593 -0.00313 -0.07824 C -0.00295 -0.08079 0.00017 -0.08056 0.00139 -0.08218 C 0.00677 -0.09051 0.00798 -0.09838 0.01232 -0.10695 C 0.02083 -0.10301 0.01909 -0.09445 0.02777 -0.09051 C 0.03177 -0.08704 0.0408 -0.07662 0.04618 -0.07408 C 0.04774 -0.07338 0.0493 -0.07315 0.05086 -0.07199 C 0.05399 -0.06968 0.05694 -0.06644 0.06007 -0.06366 C 0.06146 -0.0625 0.06475 -0.05973 0.06475 -0.05949 C 0.06788 -0.05348 0.0717 -0.05047 0.07708 -0.04723 C 0.07986 -0.04561 0.08628 -0.04329 0.08628 -0.04306 C 0.09132 -0.03334 0.08802 -0.0382 0.09861 -0.02871 C 0.1 -0.02755 0.1033 -0.02477 0.1033 -0.02454 C 0.10711 -0.01713 0.10885 -0.01551 0.11562 -0.01852 C 0.11788 -0.02801 0.11823 -0.02963 0.11111 -0.03287 C 0.10711 -0.01713 0.1125 -0.03658 0.10642 -0.02061 C 0.10555 -0.01875 0.10347 -0.01574 0.10486 -0.01436 C 0.10659 -0.01297 0.10902 -0.01574 0.11111 -0.01644 C 0.11198 -0.01852 0.11267 -0.02107 0.11406 -0.02269 C 0.11944 -0.0301 0.11979 -0.02246 0.11718 -0.03287 C 0.11562 -0.03218 0.11354 -0.03241 0.1125 -0.03079 C 0.11128 -0.0294 0.10989 -0.02639 0.11111 -0.02477 C 0.11215 -0.02338 0.11406 -0.02616 0.11562 -0.02662 C 0.12934 -0.03889 0.10416 -0.03102 0.1033 -0.03079 C 0.09809 -0.03311 0.09444 -0.03912 0.08941 -0.04121 C 0.08628 -0.0426 0.08021 -0.04514 0.08021 -0.04491 C 0.071 -0.05348 0.06146 -0.05973 0.05243 -0.06783 C 0.0493 -0.07084 0.046 -0.07338 0.04305 -0.07616 C 0.04149 -0.07755 0.03854 -0.08033 0.03854 -0.0801 C 0.0375 -0.08241 0.0368 -0.08519 0.03541 -0.08635 C 0.03264 -0.08866 0.02621 -0.09051 0.02621 -0.09028 C 0.02517 -0.0926 0.02465 -0.09561 0.02309 -0.09676 C 0.02031 -0.09908 0.01389 -0.1007 0.01389 -0.10047 C 0.00955 -0.08982 0.00937 -0.07639 3.33333E-6 -0.07199 C 0.00364 -0.06436 0.0059 -0.06436 0.01232 -0.06181 C 0.01979 -0.0551 0.02448 -0.05278 0.03229 -0.04723 C 0.03333 -0.04306 0.03628 -0.03959 0.03698 -0.03496 C 0.0375 -0.0301 0.03281 -0.025 0.03073 -0.02269 C 0.02465 -0.01621 0.01996 -0.00787 0.01389 -0.00209 C 0.01336 4.07407E-6 0.01319 0.00231 0.01232 0.00416 C 0.01111 0.00601 0.00764 0.00833 0.00764 0.00856 " pathEditMode="relative" rAng="0" ptsTypes="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0.0033 -0.01458 -0.00087 -0.00301 0.00799 -0.01319 C 0.01215 -0.01829 0.01979 -0.02917 0.01979 -0.02893 C 0.02535 -0.05069 0.01736 -0.02245 0.02587 -0.04514 C 0.02674 -0.04768 0.02639 -0.05092 0.02778 -0.05301 C 0.02917 -0.05555 0.0316 -0.05671 0.03368 -0.05833 C 0.0349 -0.06366 0.03524 -0.06967 0.03767 -0.07407 C 0.04028 -0.0794 0.04566 -0.09004 0.04566 -0.08981 C 0.04861 -0.10694 0.05642 -0.12037 0.06545 -0.13241 C 0.07031 -0.15092 0.06319 -0.1287 0.07535 -0.14815 C 0.07656 -0.15046 0.07621 -0.15393 0.07743 -0.15625 C 0.08142 -0.16574 0.08733 -0.175 0.09323 -0.18264 C 0.09792 -0.20069 0.09132 -0.18102 0.10121 -0.19583 C 0.10573 -0.20324 0.10781 -0.21319 0.11302 -0.21967 C 0.11493 -0.22245 0.12691 -0.24352 0.12691 -0.24329 C 0.12882 -0.24629 0.13125 -0.24861 0.13299 -0.25139 C 0.1401 -0.26389 0.14149 -0.27245 0.15087 -0.28055 C 0.15573 -0.30116 0.16545 -0.3162 0.17066 -0.33611 C 0.16944 -0.34537 0.16476 -0.36921 0.15868 -0.37569 C 0.15521 -0.3794 0.15052 -0.38055 0.14687 -0.38356 C 0.14549 -0.38634 0.14479 -0.39004 0.14288 -0.39167 C 0.13021 -0.40231 0.09427 -0.40833 0.08142 -0.41018 C 0.07604 -0.41111 0.07066 -0.41204 0.06545 -0.41273 C 0.06146 -0.41458 0.05694 -0.41504 0.05365 -0.41805 C 0.03993 -0.43032 0.04618 -0.42685 0.03576 -0.43125 C 0.02621 -0.43958 0.0316 -0.43588 0.01788 -0.4419 C 0.0158 -0.44282 0.01198 -0.44444 0.01198 -0.44421 C 0.00799 -0.44792 0.00469 -0.4537 8.33333E-7 -0.44722 C -0.00417 -0.4419 -0.0099 -0.4287 -0.0099 -0.42847 C -0.00781 -0.41643 -0.00608 -0.41204 0.00191 -0.40486 C 0.00694 -0.41504 0.0059 -0.41898 0.01389 -0.42592 C 0.01458 -0.42754 0.02083 -0.43866 0.01979 -0.4419 C 0.01875 -0.44491 0.0158 -0.4456 0.01389 -0.44722 C 0.00486 -0.44305 0.00712 -0.43912 0.00191 -0.4287 C 0.00121 -0.42616 -0.00191 -0.42199 8.33333E-7 -0.4206 C 0.00295 -0.41875 0.00746 -0.42037 0.0099 -0.42338 C 0.01267 -0.42731 0.01389 -0.43912 0.01389 -0.43889 C 0.01059 -0.45694 0.00868 -0.45347 -0.00399 -0.44977 C -0.00538 -0.44722 -0.00642 -0.44421 -0.00799 -0.4419 C -0.01181 -0.43704 -0.02135 -0.43588 -0.01198 -0.42338 C -0.00903 -0.41944 8.33333E-7 -0.41805 8.33333E-7 -0.41782 C 0.01597 -0.42106 0.0151 -0.41782 0.01979 -0.43657 C 0.01667 -0.45787 0.01545 -0.45347 8.33333E-7 -0.44977 C -0.00903 -0.41481 -0.00816 -0.43449 0.04167 -0.43125 C 0.05417 -0.42569 0.06649 -0.41967 0.07934 -0.41551 C 0.09358 -0.40254 0.1099 -0.40185 0.12691 -0.39954 C 0.12795 -0.3993 0.13906 -0.39606 0.1408 -0.39421 C 0.15347 -0.38055 0.13576 -0.39051 0.15087 -0.38356 C 0.15434 -0.37893 0.15937 -0.37592 0.16267 -0.37037 C 0.16389 -0.36829 0.16632 -0.35347 0.16667 -0.35185 C 0.16528 -0.33148 0.1684 -0.32014 0.15677 -0.30949 C 0.15347 -0.29745 0.15069 -0.29375 0.14288 -0.28588 C 0.13785 -0.27592 0.1368 -0.26458 0.13299 -0.25393 C 0.12899 -0.24329 0.12865 -0.24815 0.12309 -0.23819 C 0.11528 -0.22523 0.11354 -0.21829 0.10312 -0.20903 C 0.10243 -0.20648 0.10208 -0.2037 0.10121 -0.20116 C 0.09878 -0.1956 0.09323 -0.18518 0.09323 -0.18495 C 0.08924 -0.16944 0.08264 -0.16829 0.07535 -0.15347 C 0.06858 -0.14004 0.06354 -0.12569 0.05365 -0.11643 C 0.05226 -0.11134 0.05191 -0.10532 0.04965 -0.10069 C 0.04826 -0.09815 0.04653 -0.0956 0.04566 -0.09259 C 0.04392 -0.08773 0.04253 -0.08241 0.04167 -0.07685 C 0.04097 -0.07338 0.0408 -0.06967 0.03976 -0.0662 C 0.0368 -0.05717 0.02587 -0.04259 0.01979 -0.03704 C 0.01684 -0.03148 0.01267 -0.02708 0.0099 -0.02129 C 0.00521 -0.01204 0.01163 0.00741 8.33333E-7 -1.48148E-6 Z " pathEditMode="relative" rAng="0" ptsTypes="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2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C -0.00469 0.00902 -0.00903 0.01504 -0.0158 0.02129 C -0.02205 0.03333 -0.02378 0.04328 -0.03368 0.04768 C -0.03819 0.05162 -0.04357 0.0537 -0.04757 0.05833 C -0.04948 0.06018 -0.05 0.06389 -0.05156 0.0662 C -0.0533 0.06828 -0.05555 0.06967 -0.05746 0.07152 C -0.06163 0.0868 -0.0566 0.07268 -0.06545 0.08472 C -0.07066 0.09143 -0.07413 0.10231 -0.07934 0.10856 C -0.08298 0.11273 -0.08732 0.11551 -0.09132 0.11921 C -0.0934 0.12083 -0.09722 0.1243 -0.09722 0.12453 C -0.10712 0.12338 -0.11719 0.12384 -0.12691 0.12176 C -0.12934 0.12106 -0.13177 0.11898 -0.13298 0.11643 C -0.13524 0.11157 -0.1408 0.09884 -0.1368 0.10069 C -0.13489 0.10139 -0.13298 0.10231 -0.1309 0.10324 C -0.1283 0.10856 -0.12569 0.11389 -0.12292 0.11921 C -0.1217 0.12176 -0.12569 0.11365 -0.12691 0.11111 C -0.1283 0.10833 -0.12969 0.10578 -0.1309 0.10324 C -0.13229 0.10046 -0.13489 0.09537 -0.13489 0.0956 C -0.13437 0.09791 -0.13403 0.10069 -0.13298 0.10324 C -0.13073 0.10879 -0.125 0.11921 -0.125 0.11944 C -0.12639 0.11643 -0.12743 0.11319 -0.12899 0.11111 C -0.13073 0.10879 -0.13351 0.1081 -0.13489 0.10578 C -0.13628 0.10347 -0.13837 0.09583 -0.1368 0.09791 C -0.11892 0.12176 -0.13489 0.1125 -0.12101 0.11921 C -0.11632 0.13865 -0.12135 0.11597 -0.12691 0.11111 C -0.12899 0.10926 -0.13107 0.1074 -0.13298 0.10578 C -0.14323 0.08495 -0.13264 0.1118 -0.1309 0.11389 C -0.12743 0.11782 -0.12309 0.12083 -0.1191 0.1243 C -0.11719 0.12592 -0.11076 0.13055 -0.11302 0.12963 C -0.1151 0.1287 -0.11719 0.12777 -0.1191 0.12708 C -0.12917 0.11805 -0.12344 0.12453 -0.13298 0.10578 C -0.13437 0.10301 -0.13038 0.11111 -0.12899 0.11389 C -0.12396 0.12407 -0.12691 0.1199 -0.1191 0.12708 C -0.1217 0.12176 -0.1243 0.1162 -0.12691 0.11111 C -0.1283 0.10833 -0.1309 0.10324 -0.1309 0.10347 C -0.12847 0.11365 -0.12621 0.11805 -0.1191 0.1243 C -0.12048 0.12152 -0.12118 0.11828 -0.12292 0.11643 C -0.12465 0.11458 -0.12899 0.11088 -0.12899 0.11389 C -0.12899 0.11759 -0.125 0.11898 -0.12292 0.12176 C -0.12361 0.11898 -0.12361 0.11574 -0.125 0.11389 C -0.12656 0.1118 -0.13003 0.10856 -0.1309 0.11111 C -0.13212 0.11389 -0.12899 0.11736 -0.12691 0.11921 C -0.12344 0.12199 -0.1191 0.12245 -0.1151 0.1243 C -0.11319 0.125 -0.10903 0.12708 -0.10903 0.12731 C -0.10173 0.12569 -0.09271 0.12847 -0.08732 0.12176 C -0.08594 0.11967 -0.08663 0.11597 -0.08524 0.11389 C -0.08385 0.11134 -0.08142 0.11018 -0.07934 0.10856 C -0.07344 0.09652 -0.06614 0.09467 -0.05746 0.08726 C -0.05486 0.08194 -0.05139 0.07731 -0.04965 0.07152 C -0.04896 0.06875 -0.04913 0.06551 -0.04757 0.06365 C -0.04427 0.05902 -0.03976 0.05648 -0.03576 0.05301 C -0.03385 0.05115 -0.03177 0.0493 -0.02969 0.04768 C -0.02778 0.04583 -0.02378 0.04236 -0.02378 0.04259 C -0.02257 0.03958 -0.02153 0.03657 -0.01979 0.03449 C -0.01823 0.03217 -0.01545 0.03148 -0.01389 0.02916 C -0.01267 0.02685 -0.01302 0.02361 -0.0118 0.02129 C -0.01024 0.01805 -0.00798 0.01574 -0.0059 0.01319 C -0.00347 0.00277 -0.00555 0.00717 -1.38889E-6 3.7037E-6 Z " pathEditMode="relative" rAng="0" ptsTypes="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C 0.00208 -0.00926 0.00382 -0.01597 0.00798 -0.02384 C 0.0092 -0.02916 0.01059 -0.03449 0.01198 -0.03981 C 0.0125 -0.04259 0.01389 -0.04768 0.01389 -0.04745 C 0.01319 -0.06018 0.01771 -0.07523 0.01198 -0.08472 C 0.00729 -0.09236 -0.00278 -0.08634 -0.0099 -0.08726 C -0.02066 -0.08888 -0.04167 -0.09259 -0.04167 -0.09236 C -0.07136 -0.10671 -0.10712 -0.10208 -0.13698 -0.10324 C -0.15417 -0.10254 -0.1717 -0.10463 -0.18854 -0.10069 C -0.19097 -0.10023 -0.18698 -0.09351 -0.18455 -0.09259 C -0.18143 -0.09143 -0.17795 -0.09444 -0.17465 -0.09537 C -0.17535 -0.09814 -0.17465 -0.10277 -0.17656 -0.10324 C -0.18316 -0.10486 -0.19011 -0.10324 -0.19636 -0.10069 C -0.19844 -0.1 -0.19254 -0.09884 -0.19045 -0.09791 C -0.18715 -0.09884 -0.17726 -0.10069 -0.18056 -0.10069 C -0.18524 -0.10069 -0.19254 -0.1037 -0.19445 -0.09791 C -0.19636 -0.09305 -0.18663 -0.09537 -0.18247 -0.09537 C -0.17917 -0.09537 -0.19601 -0.09791 -0.19254 -0.09791 C -0.18854 -0.09791 -0.18455 -0.09629 -0.18056 -0.09537 C -0.16337 -0.08726 -0.18993 -0.09606 -0.19445 -0.09791 C -0.18715 -0.10162 -0.1842 -0.10439 -0.17465 -0.09791 C -0.17292 -0.09676 -0.18264 -0.09537 -0.18056 -0.09537 C -0.17205 -0.09537 -0.16337 -0.09722 -0.15469 -0.09791 C -0.10868 -0.11088 -0.05747 -0.09861 -0.0099 -0.09537 C 0.00642 -0.08819 -0.00052 -0.0949 0.00989 -0.07407 C 0.01111 -0.07152 0.01389 -0.0662 0.01389 -0.06597 C 0.01753 -0.05069 0.02517 -0.02291 0.01198 -0.01319 " pathEditMode="relative" rAng="0" ptsTypes="AAAAAAAAAAAAAAAAAAAAAAAAAAA">
                                      <p:cBhvr>
                                        <p:cTn id="16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-5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48 -0.00532 L 0.04948 -0.00532 C 0.05382 -0.00833 0.05834 -0.01065 0.0625 -0.01412 C 0.06632 -0.01759 0.06511 -0.01991 0.06684 -0.0243 C 0.07101 -0.03565 0.06736 -0.02199 0.06997 -0.0331 C 0.06806 -0.05393 0.07084 -0.03796 0.06684 -0.04907 C 0.06632 -0.05023 0.06632 -0.05208 0.06563 -0.05324 C 0.06511 -0.0544 0.0625 -0.05625 0.06354 -0.05625 C 0.0658 -0.05625 0.06788 -0.0544 0.06997 -0.05324 L 0.07327 -0.05185 C 0.07535 -0.04907 0.07604 -0.04792 0.07882 -0.04606 C 0.07969 -0.04537 0.08091 -0.04514 0.08195 -0.04467 C 0.08698 -0.03472 0.08663 -0.03495 0.09618 -0.02129 C 0.09705 -0.02014 0.09827 -0.01944 0.09948 -0.01852 C 0.10156 -0.01898 0.10382 -0.01898 0.10591 -0.01991 C 0.10729 -0.0206 0.10972 -0.02616 0.11025 -0.02731 C 0.1099 -0.03588 0.1092 -0.04467 0.1092 -0.05324 C 0.1092 -0.05671 0.1092 -0.06042 0.11025 -0.06342 C 0.11077 -0.06481 0.1125 -0.06435 0.11354 -0.06481 C 0.11615 -0.06435 0.11927 -0.06574 0.12118 -0.06342 C 0.12275 -0.06157 0.12222 -0.05764 0.12222 -0.05486 C 0.12222 -0.04167 0.12327 -0.03634 0.11893 -0.02731 C 0.11459 -0.01759 0.11754 -0.0243 0.1125 -0.01852 C 0.11059 -0.0162 0.10695 -0.01134 0.10695 -0.01134 C 0.10625 -0.00833 0.10538 -0.00555 0.10486 -0.00254 C 0.10452 -0.00069 0.10452 0.00162 0.10382 0.00324 C 0.09948 0.01227 0.09427 0.0206 0.08959 0.0294 C 0.08924 0.03079 0.08872 0.03218 0.08854 0.0338 C 0.08698 0.04375 0.08681 0.05625 0.08629 0.06574 C 0.08663 0.06945 0.08559 0.07431 0.0875 0.07732 C 0.08802 0.07824 0.09479 0.075 0.09618 0.07431 C 0.09688 0.07246 0.0974 0.07037 0.09827 0.06852 C 0.09896 0.06736 0.1 0.0669 0.10052 0.06574 C 0.10104 0.06435 0.10104 0.06273 0.10156 0.06134 C 0.10209 0.05972 0.10295 0.05833 0.10382 0.05695 C 0.10556 0.04931 0.10365 0.05533 0.10695 0.04977 C 0.10781 0.04838 0.10834 0.04676 0.1092 0.04537 C 0.11094 0.04283 0.11198 0.03843 0.11459 0.0382 L 0.12656 0.03658 C 0.12952 0.03565 0.13247 0.03519 0.13525 0.0338 C 0.13681 0.03287 0.14393 0.025 0.14393 0.025 C 0.14531 0.02384 0.14688 0.02292 0.14827 0.02222 C 0.14931 0.02153 0.15052 0.0213 0.15156 0.0206 C 0.15278 0.01991 0.15365 0.01852 0.15486 0.01783 C 0.15695 0.01644 0.16129 0.01482 0.16129 0.01482 C 0.16216 0.01343 0.16268 0.01181 0.16354 0.01042 C 0.16424 0.00949 0.16511 0.0088 0.16563 0.00764 C 0.16632 0.00625 0.16632 0.00463 0.16684 0.00324 C 0.17084 -0.00926 0.16754 0.00324 0.16997 -0.00694 C 0.17049 -0.01065 0.16997 -0.01481 0.17118 -0.01852 C 0.1717 -0.02014 0.17344 -0.02037 0.17448 -0.02129 C 0.17518 -0.02222 0.1757 -0.02361 0.17656 -0.0243 C 0.17934 -0.02662 0.18125 -0.02731 0.1842 -0.0287 C 0.1849 -0.02731 0.18577 -0.02592 0.18629 -0.0243 C 0.18906 -0.0169 0.18681 -0.00926 0.18629 -0.00116 L 0.19722 0.00185 C 0.19931 0.00232 0.20156 0.00324 0.20382 0.00324 C 0.21059 0.00324 0.21754 0.00232 0.22448 0.00185 C 0.22552 0.00139 0.22656 0.0007 0.22761 0.00046 C 0.22917 -0.00023 0.23056 -0.00023 0.23195 -0.00116 C 0.24254 -0.00717 0.22709 -0.00116 0.23959 -0.00532 C 0.24115 -0.00486 0.24288 -0.00532 0.24393 -0.00393 C 0.24479 -0.00301 0.24514 -0.00116 0.24514 0.00046 C 0.24514 0.00533 0.24497 0.01019 0.24393 0.01482 C 0.24254 0.0206 0.23733 0.02755 0.23316 0.0294 L 0.22986 0.03079 C 0.22917 0.03171 0.22847 0.03287 0.22761 0.0338 C 0.22656 0.03472 0.22518 0.03519 0.22448 0.03658 C 0.22118 0.04213 0.21841 0.04815 0.21563 0.05417 C 0.21372 0.05833 0.2158 0.05903 0.2125 0.06273 C 0.21111 0.06412 0.20938 0.06435 0.20816 0.06574 C 0.20608 0.06783 0.20261 0.07292 0.20261 0.07292 C 0.20226 0.07431 0.20174 0.0757 0.20156 0.07732 C 0.20104 0.08102 0.20139 0.08519 0.20052 0.08889 C 0.20018 0.09028 0.19896 0.09074 0.19827 0.0919 C 0.19427 0.09121 0.18247 0.09005 0.17761 0.08889 C 0.17656 0.08866 0.17552 0.08796 0.17448 0.0875 C 0.17361 0.08658 0.17309 0.08519 0.17222 0.08449 C 0.1691 0.08195 0.16823 0.08333 0.16459 0.08449 C 0.16337 0.08935 0.16476 0.08889 0.1625 0.08889 L 0.1625 0.08889 " pathEditMode="relative" ptsTypes="AAAAAAAAAAAAAAA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-0.00972 L 0.05052 -0.00972 C 0.05591 -0.01667 0.06111 -0.02361 0.06684 -0.03009 C 0.06771 -0.03125 0.06893 -0.03195 0.06997 -0.03287 C 0.07153 -0.03449 0.07292 -0.03588 0.07431 -0.03727 C 0.07761 -0.04028 0.0783 -0.04028 0.08091 -0.04468 C 0.08247 -0.04722 0.08525 -0.05324 0.08525 -0.05324 L 0.08316 -0.06204 L 0.08195 -0.0662 C 0.08229 -0.075 0.08212 -0.0838 0.08316 -0.09236 C 0.08334 -0.09421 0.0842 -0.0956 0.08525 -0.09676 C 0.08611 -0.09769 0.0875 -0.09769 0.08854 -0.09815 C 0.09097 -0.09745 0.09549 -0.09722 0.09722 -0.09375 C 0.09809 -0.09213 0.09792 -0.09005 0.09827 -0.08796 C 0.09861 -0.08657 0.09896 -0.08519 0.09948 -0.0838 C 0.09792 -0.07361 0.0967 -0.06343 0.09514 -0.05324 C 0.09445 -0.04931 0.09341 -0.0456 0.09288 -0.04167 C 0.09254 -0.03889 0.09184 -0.0331 0.09063 -0.03009 C 0.09011 -0.02847 0.08924 -0.02708 0.08854 -0.0257 C 0.08594 -0.01505 0.08698 -0.01991 0.08525 -0.01134 C 0.08507 -0.0088 0.08299 0.00231 0.08525 0.00625 C 0.08594 0.00741 0.0875 0.00718 0.08854 0.00764 C 0.09063 0.00671 0.09358 0.00579 0.09514 0.00324 C 0.09618 0.00139 0.09653 -0.00532 0.09722 -0.00695 C 0.09792 -0.00833 0.09948 -0.0088 0.10052 -0.00972 C 0.10122 -0.01273 0.10139 -0.01597 0.10261 -0.01852 C 0.10347 -0.01991 0.10434 -0.0213 0.10486 -0.02292 C 0.10729 -0.02986 0.10695 -0.03171 0.10816 -0.03889 C 0.10886 -0.04259 0.11025 -0.05046 0.11025 -0.05046 C 0.10174 -0.06806 0.1 -0.06505 0.10382 -0.08796 C 0.10608 -0.10232 0.10643 -0.09676 0.11146 -0.10255 C 0.11337 -0.10486 0.11684 -0.10972 0.11684 -0.10972 C 0.11754 -0.11181 0.11788 -0.11412 0.11893 -0.11551 C 0.12136 -0.11852 0.12709 -0.11597 0.12882 -0.11551 C 0.12952 -0.11412 0.13038 -0.11273 0.13091 -0.11111 C 0.13143 -0.10995 0.1316 -0.10833 0.13212 -0.10695 C 0.13316 -0.10301 0.13438 -0.09931 0.13525 -0.09537 C 0.13577 -0.09329 0.13594 -0.09144 0.13646 -0.08958 C 0.13681 -0.08796 0.13716 -0.08657 0.1375 -0.08519 C 0.13594 -0.00532 0.14358 -0.05093 0.12882 -0.01134 C 0.12813 -0.00949 0.12813 -0.00741 0.12778 -0.00556 C 0.12466 0.00787 0.12709 -0.00093 0.12327 0.00764 C 0.12257 0.00949 0.12222 0.0118 0.12118 0.01343 C 0.12031 0.01481 0.11893 0.01528 0.11788 0.0162 C 0.11719 0.01782 0.1165 0.01921 0.1158 0.0206 C 0.11511 0.02176 0.11389 0.02222 0.11354 0.02361 C 0.11285 0.02569 0.11302 0.02847 0.1125 0.03079 C 0.11077 0.03866 0.10695 0.05393 0.10695 0.05393 C 0.10712 0.05532 0.10712 0.07477 0.1092 0.08148 C 0.11042 0.08542 0.11354 0.09305 0.11354 0.09305 C 0.11441 0.10255 0.11406 0.10301 0.1158 0.11042 C 0.11597 0.11204 0.11632 0.11343 0.11684 0.11481 C 0.11771 0.11759 0.11893 0.12176 0.12118 0.12361 C 0.12222 0.1243 0.12327 0.12454 0.12448 0.125 C 0.12552 0.12593 0.12656 0.12708 0.12778 0.12778 C 0.13125 0.13032 0.13525 0.13194 0.13854 0.13518 C 0.14011 0.13657 0.1408 0.13889 0.14184 0.14097 C 0.14219 0.14282 0.14254 0.14468 0.14288 0.14676 C 0.1441 0.15208 0.14549 0.15301 0.14288 0.15972 C 0.14236 0.16134 0.1408 0.16157 0.13976 0.16273 C 0.13785 0.16204 0.13594 0.1618 0.1342 0.16111 C 0.13195 0.16042 0.12778 0.15833 0.12778 0.15833 C 0.12691 0.15741 0.12604 0.15648 0.12552 0.15532 C 0.125 0.15417 0.12535 0.15208 0.12448 0.15093 C 0.12118 0.14768 0.11372 0.14444 0.11025 0.13935 C 0.10747 0.13542 0.10556 0.13032 0.10261 0.12639 C 0.09636 0.11782 0.10035 0.12361 0.09184 0.10764 C 0.0915 0.10602 0.09097 0.10463 0.09063 0.10324 C 0.09028 0.10139 0.09028 0.0993 0.08959 0.09745 C 0.08837 0.09421 0.08611 0.09213 0.08525 0.08866 C 0.08247 0.07778 0.08629 0.0912 0.08195 0.08009 C 0.07743 0.06805 0.0849 0.0838 0.07865 0.0713 C 0.07743 0.06643 0.07847 0.06805 0.07656 0.06551 L 0.07656 0.06551 " pathEditMode="relative" ptsTypes="AAAAAAAAAAAAAAAAAAAAAAAAAAAAAA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7222 L -0.02136 -0.07222 C -0.02275 -0.07731 -0.02466 -0.09398 -0.03125 -0.09699 L -0.03455 -0.09838 C -0.03663 -0.09791 -0.03907 -0.09814 -0.04097 -0.09699 C -0.04219 -0.09606 -0.04236 -0.09398 -0.04323 -0.09259 C -0.04375 -0.09143 -0.04462 -0.09051 -0.04532 -0.08958 C -0.04566 -0.08819 -0.04584 -0.08657 -0.04636 -0.08518 C -0.05087 -0.07546 -0.06198 -0.0875 -0.06702 -0.08958 C -0.06823 -0.09004 -0.06927 -0.09051 -0.07032 -0.0912 C -0.0783 -0.10185 -0.06597 -0.08611 -0.0757 -0.09537 C -0.07986 -0.09953 -0.08334 -0.10486 -0.08768 -0.10856 C -0.08959 -0.11018 -0.09202 -0.11041 -0.09427 -0.11134 L -0.09757 -0.11273 C -0.09861 -0.11342 -0.09966 -0.11365 -0.1007 -0.11435 L -0.10938 -0.11851 C -0.12865 -0.11643 -0.11979 -0.12291 -0.12361 -0.11134 C -0.12413 -0.10972 -0.125 -0.10856 -0.1257 -0.10694 C -0.12535 -0.10416 -0.12535 -0.10115 -0.12466 -0.09838 C -0.12431 -0.09699 -0.12327 -0.09629 -0.1224 -0.09537 C -0.12101 -0.09398 -0.11945 -0.09282 -0.11806 -0.0912 C -0.11354 -0.08495 -0.10938 -0.07847 -0.10504 -0.07222 C -0.10469 -0.07083 -0.10469 -0.06921 -0.104 -0.06782 C -0.10209 -0.06458 -0.09966 -0.06203 -0.09757 -0.05926 C -0.09254 -0.05254 -0.09688 -0.05717 -0.08438 -0.05347 C -0.08334 -0.05301 -0.08229 -0.05254 -0.08125 -0.05185 C -0.07188 -0.03333 -0.07795 -0.04629 -0.06493 -0.01134 C -0.06459 -0.00856 -0.06407 -0.00555 -0.06389 -0.00277 C -0.06337 0.0007 -0.06337 0.00417 -0.06268 0.00741 C -0.06216 0.01042 -0.06146 0.01343 -0.06059 0.01621 C -0.0599 0.01829 -0.05938 0.02037 -0.05834 0.02199 C -0.05538 0.02709 -0.05191 0.03172 -0.04861 0.03658 C -0.04827 0.03889 -0.04775 0.04121 -0.04757 0.04375 C -0.0467 0.05533 -0.05018 0.06875 -0.04532 0.07848 L -0.03889 0.09144 C -0.03924 0.09977 -0.04132 0.10811 -0.03993 0.11621 C -0.03872 0.12338 -0.03229 0.12778 -0.03125 0.13496 C -0.0283 0.15371 -0.03229 0.1676 -0.03889 0.18287 C -0.03959 0.18473 -0.04115 0.18565 -0.04202 0.18727 C -0.04653 0.19422 -0.0415 0.18959 -0.04861 0.19445 C -0.04896 0.19584 -0.04896 0.19769 -0.04966 0.19885 C -0.05052 0.19977 -0.05191 0.19954 -0.05295 0.20024 C -0.06129 0.20579 -0.05122 0.20093 -0.05955 0.20463 C -0.0599 0.20602 -0.0599 0.20787 -0.06059 0.20903 C -0.06528 0.2169 -0.07431 0.20787 -0.079 0.20602 C -0.08559 0.20649 -0.09202 0.20741 -0.09861 0.20741 C -0.09966 0.20741 -0.10191 0.20764 -0.10191 0.20602 C -0.10191 0.20093 -0.09966 0.1963 -0.09861 0.19167 C -0.09532 0.17755 -0.09809 0.1875 -0.09427 0.17848 C -0.0908 0.17037 -0.09375 0.175 -0.08993 0.16991 C -0.08907 0.16621 -0.08872 0.16389 -0.08663 0.16112 C -0.08577 0.15996 -0.08438 0.15926 -0.08334 0.15834 C -0.08264 0.15741 -0.08195 0.15625 -0.08125 0.15533 C -0.08091 0.15394 -0.07934 0.15209 -0.08004 0.15093 C -0.08455 0.14422 -0.08802 0.14306 -0.09306 0.14074 C -0.09757 0.14121 -0.10191 0.14167 -0.10625 0.14237 C -0.10764 0.1426 -0.10903 0.14329 -0.11059 0.14375 C -0.11407 0.14468 -0.11771 0.14561 -0.12136 0.14653 C -0.12361 0.14607 -0.12674 0.14769 -0.12795 0.14514 C -0.13056 0.13912 -0.12205 0.13264 -0.12032 0.13079 C -0.11841 0.12848 -0.11493 0.12338 -0.11493 0.12338 C -0.11407 0.12107 -0.11372 0.11829 -0.11268 0.11621 C -0.11007 0.11042 -0.10938 0.11297 -0.10625 0.10903 C -0.09948 0.10047 -0.09375 0.09074 -0.08663 0.08287 C -0.08438 0.08033 -0.08212 0.07824 -0.08004 0.0757 C -0.07674 0.0713 -0.07275 0.06783 -0.07032 0.0625 C -0.0665 0.05417 -0.06858 0.05741 -0.06493 0.05232 L -0.06163 0.03936 C -0.06129 0.03797 -0.06111 0.03635 -0.06059 0.03496 L -0.05834 0.03056 C -0.05799 0.02917 -0.05695 0.02778 -0.05729 0.02639 C -0.05834 0.02292 -0.06077 0.02338 -0.06268 0.02338 L -0.06268 0.02338 " pathEditMode="relative" ptsTypes="AAAAAAAAAAAAA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58921" y="1816728"/>
            <a:ext cx="1602365" cy="1736902"/>
            <a:chOff x="1447800" y="3350659"/>
            <a:chExt cx="2136487" cy="174996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3350659"/>
              <a:ext cx="1871464" cy="132613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523833" y="4375993"/>
              <a:ext cx="1768944" cy="724629"/>
              <a:chOff x="898821" y="2045451"/>
              <a:chExt cx="2048441" cy="92634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3774" y="2045451"/>
                <a:ext cx="1233488" cy="92634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30916" flipH="1">
                <a:off x="898821" y="2161753"/>
                <a:ext cx="558916" cy="558916"/>
              </a:xfrm>
              <a:prstGeom prst="rect">
                <a:avLst/>
              </a:prstGeom>
            </p:spPr>
          </p:pic>
          <p:cxnSp>
            <p:nvCxnSpPr>
              <p:cNvPr id="25" name="Curved Connector 27"/>
              <p:cNvCxnSpPr>
                <a:cxnSpLocks noChangeShapeType="1"/>
              </p:cNvCxnSpPr>
              <p:nvPr/>
            </p:nvCxnSpPr>
            <p:spPr bwMode="auto">
              <a:xfrm rot="10800000">
                <a:off x="1211064" y="2420139"/>
                <a:ext cx="773708" cy="266665"/>
              </a:xfrm>
              <a:prstGeom prst="curvedConnector3">
                <a:avLst>
                  <a:gd name="adj1" fmla="val 50000"/>
                </a:avLst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673161">
              <a:off x="3138385" y="4210128"/>
              <a:ext cx="445902" cy="40391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21" y="1778275"/>
            <a:ext cx="1873505" cy="17828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98" y="1764573"/>
            <a:ext cx="2022780" cy="17890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13839" y="4778265"/>
            <a:ext cx="13612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cs typeface="Lucida Bright"/>
              </a:rPr>
              <a:t>Mobility Range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 flipV="1">
            <a:off x="1852180" y="3878771"/>
            <a:ext cx="5439641" cy="236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560102" y="4100812"/>
            <a:ext cx="140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Tethered </a:t>
            </a:r>
          </a:p>
          <a:p>
            <a:pPr algn="ctr" defTabSz="3429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Mobility </a:t>
            </a: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(feet)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49919" y="4100814"/>
            <a:ext cx="156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Ceiling Track</a:t>
            </a:r>
          </a:p>
          <a:p>
            <a:pPr algn="ctr" defTabSz="3429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Mobility </a:t>
            </a: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(meter)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70419" y="4096953"/>
            <a:ext cx="143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Cell Tower Relays </a:t>
            </a:r>
            <a:r>
              <a:rPr lang="en-US" sz="1125" dirty="0">
                <a:solidFill>
                  <a:prstClr val="black"/>
                </a:solidFill>
                <a:latin typeface="Calibri" panose="020F0502020204030204" pitchFamily="34" charset="0"/>
                <a:cs typeface="Lucida Bright"/>
              </a:rPr>
              <a:t>(km)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19279" y="3776065"/>
            <a:ext cx="0" cy="256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94646" y="3776065"/>
            <a:ext cx="0" cy="256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693151" y="3750574"/>
            <a:ext cx="0" cy="256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Regimes of Infrastructure Mobility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2830-B965-8346-BEE3-0DDADD6E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and mmWave networking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7CBC5E64-8BE1-9140-B20C-2FFD07BB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525" y="1600200"/>
            <a:ext cx="8108950" cy="4525963"/>
          </a:xfrm>
        </p:spPr>
      </p:pic>
    </p:spTree>
    <p:extLst>
      <p:ext uri="{BB962C8B-B14F-4D97-AF65-F5344CB8AC3E}">
        <p14:creationId xmlns:p14="http://schemas.microsoft.com/office/powerpoint/2010/main" val="146496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1E29-13F0-DD4E-B8E9-D9B3448B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 - IoT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9295F-B5CC-F542-AA98-FD16F37E4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999" y="1524000"/>
            <a:ext cx="8482499" cy="4191000"/>
          </a:xfrm>
        </p:spPr>
      </p:pic>
    </p:spTree>
    <p:extLst>
      <p:ext uri="{BB962C8B-B14F-4D97-AF65-F5344CB8AC3E}">
        <p14:creationId xmlns:p14="http://schemas.microsoft.com/office/powerpoint/2010/main" val="2060838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1E29-13F0-DD4E-B8E9-D9B3448B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 – Medical devices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0E05-94F5-094A-ADE7-9EFABEC2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5" y="1600200"/>
            <a:ext cx="8255125" cy="43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4B606FE7-6ACE-D94E-AB2F-5BFE01E620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6781800" cy="29146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Course Logistics</a:t>
            </a:r>
            <a:endParaRPr lang="en-US" altLang="en-US">
              <a:solidFill>
                <a:srgbClr val="A6A6A6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</p:cSld>
  <p:clrMapOvr>
    <a:masterClrMapping/>
  </p:clrMapOvr>
  <p:transition advTm="2104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1E29-13F0-DD4E-B8E9-D9B3448B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 - Vehicles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922A3-96BD-9F44-957A-17E93D1E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176658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4220-917C-1E46-837C-14D9C792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46274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2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ounded Rectangle 4"/>
          <p:cNvSpPr>
            <a:spLocks noChangeArrowheads="1"/>
          </p:cNvSpPr>
          <p:nvPr/>
        </p:nvSpPr>
        <p:spPr bwMode="auto">
          <a:xfrm>
            <a:off x="2895600" y="76200"/>
            <a:ext cx="3886200" cy="1041400"/>
          </a:xfrm>
          <a:prstGeom prst="roundRect">
            <a:avLst>
              <a:gd name="adj" fmla="val 31944"/>
            </a:avLst>
          </a:prstGeom>
          <a:solidFill>
            <a:srgbClr val="FFFF00"/>
          </a:solidFill>
          <a:ln>
            <a:noFill/>
          </a:ln>
          <a:effectLst>
            <a:outerShdw blurRad="63500" dist="38100" dir="2700000" rotWithShape="0">
              <a:srgbClr val="000000">
                <a:alpha val="43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charset="2"/>
              <a:buChar char=""/>
              <a:defRPr sz="2400"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charset="2"/>
              <a:buChar char=""/>
              <a:defRPr sz="2000">
                <a:solidFill>
                  <a:srgbClr val="7F7F7F"/>
                </a:solidFill>
                <a:latin typeface="Lucida Bright" charset="0"/>
                <a:ea typeface="Gungsuh" charset="-127"/>
                <a:cs typeface="Lucida Bright" charset="0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charset="2"/>
              <a:buChar char="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9pPr>
          </a:lstStyle>
          <a:p>
            <a:pPr eaLnBrk="1" hangingPunct="1">
              <a:buClrTx/>
              <a:buFont typeface="Wingdings" charset="2"/>
              <a:buNone/>
              <a:defRPr/>
            </a:pPr>
            <a:r>
              <a:rPr lang="en-US" altLang="en-US"/>
              <a:t> GPS, Localization, and </a:t>
            </a:r>
          </a:p>
          <a:p>
            <a:pPr eaLnBrk="1" hangingPunct="1">
              <a:buClrTx/>
              <a:buFont typeface="Wingdings" charset="2"/>
              <a:buNone/>
              <a:defRPr/>
            </a:pPr>
            <a:r>
              <a:rPr lang="en-US" altLang="en-US"/>
              <a:t> Applications to Drones</a:t>
            </a:r>
          </a:p>
        </p:txBody>
      </p:sp>
    </p:spTree>
    <p:extLst>
      <p:ext uri="{BB962C8B-B14F-4D97-AF65-F5344CB8AC3E}">
        <p14:creationId xmlns:p14="http://schemas.microsoft.com/office/powerpoint/2010/main" val="3353015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ounded Rectangle 2"/>
          <p:cNvSpPr>
            <a:spLocks noChangeArrowheads="1"/>
          </p:cNvSpPr>
          <p:nvPr/>
        </p:nvSpPr>
        <p:spPr bwMode="auto">
          <a:xfrm>
            <a:off x="76200" y="76200"/>
            <a:ext cx="3276600" cy="609600"/>
          </a:xfrm>
          <a:prstGeom prst="roundRect">
            <a:avLst>
              <a:gd name="adj" fmla="val 31944"/>
            </a:avLst>
          </a:prstGeom>
          <a:solidFill>
            <a:srgbClr val="FFFF00"/>
          </a:solidFill>
          <a:ln>
            <a:noFill/>
          </a:ln>
          <a:effectLst>
            <a:outerShdw blurRad="63500" dist="38100" dir="2700000" rotWithShape="0">
              <a:srgbClr val="000000">
                <a:alpha val="43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charset="2"/>
              <a:buChar char=""/>
              <a:defRPr sz="2400"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charset="2"/>
              <a:buChar char=""/>
              <a:defRPr sz="2000">
                <a:solidFill>
                  <a:srgbClr val="7F7F7F"/>
                </a:solidFill>
                <a:latin typeface="Lucida Bright" charset="0"/>
                <a:ea typeface="Gungsuh" charset="-127"/>
                <a:cs typeface="Lucida Bright" charset="0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charset="2"/>
              <a:buChar char="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charset="0"/>
                <a:ea typeface="Gungsuh" charset="-127"/>
                <a:cs typeface="Lucida Bright" charset="0"/>
              </a:defRPr>
            </a:lvl9pPr>
          </a:lstStyle>
          <a:p>
            <a:pPr eaLnBrk="1" hangingPunct="1">
              <a:buClrTx/>
              <a:buFont typeface="Wingdings" charset="2"/>
              <a:buNone/>
              <a:defRPr/>
            </a:pPr>
            <a:r>
              <a:rPr lang="en-US" altLang="en-US"/>
              <a:t> Indoor Localization</a:t>
            </a:r>
          </a:p>
        </p:txBody>
      </p:sp>
    </p:spTree>
    <p:extLst>
      <p:ext uri="{BB962C8B-B14F-4D97-AF65-F5344CB8AC3E}">
        <p14:creationId xmlns:p14="http://schemas.microsoft.com/office/powerpoint/2010/main" val="3556811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12209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ounded Rectangle 6"/>
          <p:cNvSpPr>
            <a:spLocks noChangeArrowheads="1"/>
          </p:cNvSpPr>
          <p:nvPr/>
        </p:nvSpPr>
        <p:spPr bwMode="auto">
          <a:xfrm>
            <a:off x="4800600" y="152400"/>
            <a:ext cx="4267200" cy="609600"/>
          </a:xfrm>
          <a:prstGeom prst="roundRect">
            <a:avLst>
              <a:gd name="adj" fmla="val 31944"/>
            </a:avLst>
          </a:prstGeom>
          <a:solidFill>
            <a:srgbClr val="FFFF00"/>
          </a:solidFill>
          <a:ln>
            <a:noFill/>
          </a:ln>
          <a:effectLst>
            <a:outerShdw blurRad="63500" dist="38100" dir="2700000" rotWithShape="0">
              <a:srgbClr val="000000">
                <a:alpha val="43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lang="en-US" altLang="en-US" sz="2400" dirty="0">
                <a:latin typeface="Lucida Bright" charset="0"/>
                <a:ea typeface="Gungsuh" charset="-127"/>
              </a:rPr>
              <a:t>Wireless Gesture Tracking</a:t>
            </a:r>
          </a:p>
        </p:txBody>
      </p:sp>
    </p:spTree>
    <p:extLst>
      <p:ext uri="{BB962C8B-B14F-4D97-AF65-F5344CB8AC3E}">
        <p14:creationId xmlns:p14="http://schemas.microsoft.com/office/powerpoint/2010/main" val="260814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qradi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1371600"/>
            <a:ext cx="48768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69213">
            <a:off x="6522823" y="3443904"/>
            <a:ext cx="1072787" cy="8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43448">
            <a:off x="1240053" y="4318184"/>
            <a:ext cx="1072787" cy="8572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969303" y="1143000"/>
            <a:ext cx="2294744" cy="2209800"/>
            <a:chOff x="2969303" y="1143000"/>
            <a:chExt cx="2294744" cy="22098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267200" y="1143000"/>
              <a:ext cx="0" cy="2209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00400" y="2209800"/>
              <a:ext cx="2057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69303" y="1306295"/>
              <a:ext cx="9941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Happy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43433" y="1327161"/>
              <a:ext cx="6896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Sad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82371" y="2575382"/>
              <a:ext cx="9717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Angry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21536" y="2575382"/>
              <a:ext cx="7425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Mad</a:t>
              </a:r>
              <a:endParaRPr lang="en-US" sz="2200" dirty="0"/>
            </a:p>
          </p:txBody>
        </p:sp>
      </p:grpSp>
      <p:sp>
        <p:nvSpPr>
          <p:cNvPr id="21" name="Rounded Rectangle 6"/>
          <p:cNvSpPr>
            <a:spLocks noChangeArrowheads="1"/>
          </p:cNvSpPr>
          <p:nvPr/>
        </p:nvSpPr>
        <p:spPr bwMode="auto">
          <a:xfrm>
            <a:off x="2267360" y="19050"/>
            <a:ext cx="4800600" cy="609600"/>
          </a:xfrm>
          <a:prstGeom prst="roundRect">
            <a:avLst>
              <a:gd name="adj" fmla="val 31944"/>
            </a:avLst>
          </a:prstGeom>
          <a:solidFill>
            <a:srgbClr val="FFFF00"/>
          </a:solidFill>
          <a:ln>
            <a:noFill/>
          </a:ln>
          <a:effectLst>
            <a:outerShdw blurRad="63500" dist="38100" dir="2700000" rotWithShape="0">
              <a:srgbClr val="000000">
                <a:alpha val="43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lang="en-US" altLang="en-US" sz="2400">
                <a:latin typeface="Lucida Bright" charset="0"/>
                <a:ea typeface="Gungsuh" charset="-127"/>
              </a:rPr>
              <a:t>Wireless emotion detection</a:t>
            </a:r>
            <a:endParaRPr lang="en-US" altLang="en-US" sz="2400" dirty="0">
              <a:latin typeface="Lucida Bright" charset="0"/>
              <a:ea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3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58073 -0.12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52066 0.11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6278-8517-C0EE-08BC-41CCC9CA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Eavesdropping and Spying</a:t>
            </a:r>
          </a:p>
        </p:txBody>
      </p:sp>
      <p:pic>
        <p:nvPicPr>
          <p:cNvPr id="1026" name="Picture 2" descr="individual wearing coat outside talks on phone. ">
            <a:extLst>
              <a:ext uri="{FF2B5EF4-FFF2-40B4-BE49-F238E27FC236}">
                <a16:creationId xmlns:a16="http://schemas.microsoft.com/office/drawing/2014/main" id="{D932B19D-A207-0206-34AB-41F1D81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65728"/>
            <a:ext cx="7086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Lucida Bright" charset="0"/>
                <a:cs typeface="Lucida Bright" charset="0"/>
              </a:rPr>
              <a:t>Course Content (see webpage)</a:t>
            </a:r>
          </a:p>
        </p:txBody>
      </p:sp>
      <p:sp>
        <p:nvSpPr>
          <p:cNvPr id="96258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/>
          <a:lstStyle/>
          <a:p>
            <a:r>
              <a:rPr lang="en-US" sz="1400" b="1" dirty="0"/>
              <a:t>Basics of linear algebra, probability, and signal processing</a:t>
            </a:r>
          </a:p>
          <a:p>
            <a:endParaRPr lang="en-US" sz="1400" dirty="0"/>
          </a:p>
          <a:p>
            <a:r>
              <a:rPr lang="en-US" sz="1400" b="1" dirty="0"/>
              <a:t>Physical layer techniques - Synchronization, modulation, wireless channel</a:t>
            </a:r>
          </a:p>
          <a:p>
            <a:endParaRPr lang="en-US" sz="1400" dirty="0"/>
          </a:p>
          <a:p>
            <a:r>
              <a:rPr lang="en-US" sz="1400" b="1" dirty="0"/>
              <a:t>Physical layer techniques - OFDM/MIMO/Beamforming - in LTE/WiFi</a:t>
            </a:r>
          </a:p>
          <a:p>
            <a:endParaRPr lang="en-US" sz="1400" dirty="0"/>
          </a:p>
          <a:p>
            <a:r>
              <a:rPr lang="en-US" sz="1400" b="1" dirty="0"/>
              <a:t>Coordination mechanisms and MAC protocols for multi-user network access</a:t>
            </a:r>
          </a:p>
          <a:p>
            <a:endParaRPr lang="en-US" sz="1400" dirty="0"/>
          </a:p>
          <a:p>
            <a:r>
              <a:rPr lang="en-US" sz="1400" b="1" dirty="0"/>
              <a:t>Robotic wireless networks (robots, drones carrying access-points and cell towers)</a:t>
            </a:r>
          </a:p>
          <a:p>
            <a:endParaRPr lang="en-US" sz="1400" dirty="0"/>
          </a:p>
          <a:p>
            <a:r>
              <a:rPr lang="en-US" sz="1400" b="1" dirty="0"/>
              <a:t>Network routing (</a:t>
            </a:r>
            <a:r>
              <a:rPr lang="en-US" sz="1400" b="1" dirty="0" err="1"/>
              <a:t>adhoc</a:t>
            </a:r>
            <a:r>
              <a:rPr lang="en-US" sz="1400" b="1" dirty="0"/>
              <a:t>, mesh, and sensor networks)</a:t>
            </a:r>
          </a:p>
          <a:p>
            <a:endParaRPr lang="en-US" sz="1400" dirty="0"/>
          </a:p>
          <a:p>
            <a:r>
              <a:rPr lang="en-US" sz="1400" b="1" dirty="0"/>
              <a:t>Transport protocols (TCP over wireless)</a:t>
            </a:r>
          </a:p>
          <a:p>
            <a:endParaRPr lang="en-US" sz="1400" dirty="0"/>
          </a:p>
          <a:p>
            <a:r>
              <a:rPr lang="en-US" sz="1400" b="1" dirty="0"/>
              <a:t>mmWave networks and 5G</a:t>
            </a:r>
          </a:p>
          <a:p>
            <a:endParaRPr lang="en-US" sz="1400" dirty="0"/>
          </a:p>
          <a:p>
            <a:r>
              <a:rPr lang="en-US" sz="1400" b="1" dirty="0"/>
              <a:t>Energy efficiency and battery free communication</a:t>
            </a:r>
          </a:p>
          <a:p>
            <a:endParaRPr lang="en-US" sz="1400" dirty="0"/>
          </a:p>
          <a:p>
            <a:r>
              <a:rPr lang="en-US" sz="1400" b="1" dirty="0"/>
              <a:t>Sensing (Human gestures, imaging objects) and localization</a:t>
            </a:r>
          </a:p>
          <a:p>
            <a:endParaRPr lang="en-US" sz="1400" dirty="0"/>
          </a:p>
          <a:p>
            <a:r>
              <a:rPr lang="en-US" sz="1400" b="1" dirty="0"/>
              <a:t>Security (physical channel as encryption key, radio fingerprinting, location spoofing)</a:t>
            </a:r>
            <a:endParaRPr lang="en-US" sz="1400" dirty="0"/>
          </a:p>
          <a:p>
            <a:endParaRPr lang="en-US" altLang="en-US" sz="1400" dirty="0">
              <a:latin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2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548C3B4-EFD1-944A-A93B-463F6CFE77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6781800" cy="29146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Some Assorted Thoughts</a:t>
            </a:r>
            <a:endParaRPr lang="en-US" altLang="en-US">
              <a:solidFill>
                <a:srgbClr val="A6A6A6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</p:cSld>
  <p:clrMapOvr>
    <a:masterClrMapping/>
  </p:clrMapOvr>
  <p:transition advTm="2104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6BBB0F9A-0B9A-AF4A-9EFC-CB84DF76F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Thoughts: Math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BF7CE5F7-2A0C-AC4D-A78A-D8B13C059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11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We will need some math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…</a:t>
            </a:r>
          </a:p>
          <a:p>
            <a:pPr lvl="1" eaLnBrk="1" hangingPunct="1">
              <a:lnSpc>
                <a:spcPct val="90000"/>
              </a:lnSpc>
            </a:pP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But we will start from absolute scratch ... </a:t>
            </a: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no, I mean it</a:t>
            </a:r>
            <a:endParaRPr lang="is-I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lvl="1" eaLnBrk="1" hangingPunct="1">
              <a:lnSpc>
                <a:spcPct val="90000"/>
              </a:lnSpc>
            </a:pPr>
            <a:endParaRPr lang="is-I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And the math should be useful in many many other contexts</a:t>
            </a:r>
          </a:p>
        </p:txBody>
      </p:sp>
    </p:spTree>
    <p:extLst>
      <p:ext uri="{BB962C8B-B14F-4D97-AF65-F5344CB8AC3E}">
        <p14:creationId xmlns:p14="http://schemas.microsoft.com/office/powerpoint/2010/main" val="16800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C13FCD93-4FE5-0540-82F7-166C6AD2E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Welcome to CMPEN 462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0BFFB3F-CBEB-A444-8E37-73CA594BB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11763"/>
          </a:xfrm>
        </p:spPr>
        <p:txBody>
          <a:bodyPr/>
          <a:lstStyle/>
          <a:p>
            <a:pPr eaLnBrk="1" hangingPunct="1"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en-US" dirty="0"/>
              <a:t>Timings: 		T/R 9:05 to 10:20am</a:t>
            </a:r>
          </a:p>
          <a:p>
            <a:pPr eaLnBrk="1" hangingPunct="1"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en-US" dirty="0"/>
              <a:t>Location: 		Waring Hall 129</a:t>
            </a:r>
          </a:p>
          <a:p>
            <a:pPr marL="0" indent="0" eaLnBrk="1" hangingPunct="1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en-US" dirty="0"/>
              <a:t>Instructor: 	</a:t>
            </a:r>
            <a:r>
              <a:rPr lang="en-US" dirty="0" err="1"/>
              <a:t>Mahanth</a:t>
            </a:r>
            <a:r>
              <a:rPr lang="en-US" dirty="0"/>
              <a:t> Gowda</a:t>
            </a:r>
            <a:endParaRPr lang="en-US" dirty="0">
              <a:solidFill>
                <a:srgbClr val="000080"/>
              </a:solidFill>
            </a:endParaRPr>
          </a:p>
          <a:p>
            <a:pPr lvl="2" eaLnBrk="1" hangingPunct="1">
              <a:buClr>
                <a:schemeClr val="bg1">
                  <a:lumMod val="65000"/>
                </a:schemeClr>
              </a:buClr>
              <a:buFontTx/>
              <a:buNone/>
              <a:defRPr/>
            </a:pPr>
            <a:r>
              <a:rPr lang="en-US" dirty="0">
                <a:solidFill>
                  <a:srgbClr val="000080"/>
                </a:solidFill>
              </a:rPr>
              <a:t>			</a:t>
            </a:r>
            <a:r>
              <a:rPr lang="en-US" dirty="0">
                <a:solidFill>
                  <a:srgbClr val="3366FF"/>
                </a:solidFill>
              </a:rPr>
              <a:t>PhD from UIUC (Illinois), MS from Duke</a:t>
            </a:r>
          </a:p>
          <a:p>
            <a:pPr lvl="2" eaLnBrk="1" hangingPunct="1">
              <a:buClr>
                <a:schemeClr val="bg1">
                  <a:lumMod val="65000"/>
                </a:schemeClr>
              </a:buClr>
              <a:buFontTx/>
              <a:buNone/>
              <a:defRPr/>
            </a:pPr>
            <a:r>
              <a:rPr lang="en-US" dirty="0">
                <a:solidFill>
                  <a:srgbClr val="3366FF"/>
                </a:solidFill>
              </a:rPr>
              <a:t>			Research in Wireless Networks, Mobile Computing</a:t>
            </a:r>
          </a:p>
          <a:p>
            <a:pPr lvl="2" eaLnBrk="1" hangingPunct="1">
              <a:buClr>
                <a:schemeClr val="bg1">
                  <a:lumMod val="65000"/>
                </a:schemeClr>
              </a:buClr>
              <a:buFontTx/>
              <a:buNone/>
              <a:defRPr/>
            </a:pPr>
            <a:r>
              <a:rPr lang="en-US" dirty="0">
                <a:solidFill>
                  <a:srgbClr val="3366FF"/>
                </a:solidFill>
              </a:rPr>
              <a:t>			Email me at </a:t>
            </a:r>
            <a:r>
              <a:rPr lang="en-US" dirty="0">
                <a:solidFill>
                  <a:srgbClr val="3366FF"/>
                </a:solidFill>
                <a:hlinkClick r:id="rId3"/>
              </a:rPr>
              <a:t>mahanth.gowda@psu.edu</a:t>
            </a:r>
            <a:r>
              <a:rPr lang="en-US" dirty="0">
                <a:solidFill>
                  <a:srgbClr val="3366FF"/>
                </a:solidFill>
              </a:rPr>
              <a:t>	</a:t>
            </a:r>
          </a:p>
          <a:p>
            <a:pPr lvl="2" eaLnBrk="1" hangingPunct="1">
              <a:buClr>
                <a:schemeClr val="bg1">
                  <a:lumMod val="65000"/>
                </a:schemeClr>
              </a:buClr>
              <a:buNone/>
              <a:defRPr/>
            </a:pPr>
            <a:r>
              <a:rPr lang="en-US" dirty="0">
                <a:solidFill>
                  <a:srgbClr val="3366FF"/>
                </a:solidFill>
              </a:rPr>
              <a:t>			</a:t>
            </a:r>
            <a:r>
              <a:rPr lang="en-US" dirty="0">
                <a:solidFill>
                  <a:srgbClr val="000080"/>
                </a:solidFill>
              </a:rPr>
              <a:t>(cc both TAs on all emails for timely responses)</a:t>
            </a:r>
          </a:p>
          <a:p>
            <a:pPr lvl="2" eaLnBrk="1" hangingPunct="1">
              <a:buClr>
                <a:schemeClr val="bg1">
                  <a:lumMod val="65000"/>
                </a:schemeClr>
              </a:buClr>
              <a:buNone/>
              <a:defRPr/>
            </a:pPr>
            <a:endParaRPr lang="en-US" dirty="0">
              <a:solidFill>
                <a:srgbClr val="3366FF"/>
              </a:solidFill>
            </a:endParaRPr>
          </a:p>
          <a:p>
            <a:pPr eaLnBrk="1" hangingPunct="1">
              <a:buClr>
                <a:schemeClr val="tx1">
                  <a:lumMod val="50000"/>
                  <a:lumOff val="50000"/>
                </a:schemeClr>
              </a:buClr>
              <a:defRPr/>
            </a:pPr>
            <a:endParaRPr lang="en-US" dirty="0"/>
          </a:p>
          <a:p>
            <a:pPr eaLnBrk="1" hangingPunct="1"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en-US" dirty="0"/>
              <a:t>Some of the material adopted from UIUC developed by </a:t>
            </a:r>
            <a:r>
              <a:rPr lang="en-US" i="1" dirty="0"/>
              <a:t>Prof. </a:t>
            </a:r>
            <a:r>
              <a:rPr lang="en-US" i="1" dirty="0" err="1"/>
              <a:t>Romit</a:t>
            </a:r>
            <a:r>
              <a:rPr lang="en-US" i="1" dirty="0"/>
              <a:t> Roy Choudhury	</a:t>
            </a:r>
            <a:endParaRPr lang="en-US" i="1" dirty="0">
              <a:solidFill>
                <a:srgbClr val="3366FF"/>
              </a:solidFill>
            </a:endParaRPr>
          </a:p>
          <a:p>
            <a:pPr lvl="2" eaLnBrk="1" hangingPunct="1">
              <a:buClr>
                <a:schemeClr val="bg1">
                  <a:lumMod val="65000"/>
                </a:schemeClr>
              </a:buClr>
              <a:buFontTx/>
              <a:buNone/>
              <a:defRPr/>
            </a:pPr>
            <a:endParaRPr lang="en-US" dirty="0">
              <a:solidFill>
                <a:srgbClr val="3366FF"/>
              </a:solidFill>
            </a:endParaRPr>
          </a:p>
          <a:p>
            <a:pPr lvl="2" eaLnBrk="1" hangingPunct="1">
              <a:buClr>
                <a:schemeClr val="bg1">
                  <a:lumMod val="65000"/>
                </a:schemeClr>
              </a:buClr>
              <a:buFontTx/>
              <a:buNone/>
              <a:defRPr/>
            </a:pPr>
            <a:endParaRPr lang="en-US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923B3BA6-229E-124D-B68A-8F357632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Thoughts: Math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867DE358-D1DF-FC45-81C8-147A8643E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117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en-US" altLang="en-US" dirty="0">
                <a:latin typeface="Lucida Bright" charset="0"/>
                <a:cs typeface="Lucida Bright" charset="0"/>
              </a:rPr>
              <a:t>Top-down vs. Bottom-up</a:t>
            </a:r>
            <a:endParaRPr lang="is-IS" altLang="en-US" dirty="0">
              <a:latin typeface="Lucida Bright" charset="0"/>
              <a:cs typeface="Lucida Bright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endParaRPr lang="en-US" altLang="en-US" dirty="0">
              <a:latin typeface="Lucida Bright" charset="0"/>
              <a:cs typeface="Lucida Bright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en-US" altLang="en-US" dirty="0">
                <a:latin typeface="Lucida Bright" charset="0"/>
                <a:cs typeface="Lucida Bright" charset="0"/>
              </a:rPr>
              <a:t>Most math taught bottom-up </a:t>
            </a:r>
            <a:r>
              <a:rPr lang="is-IS" altLang="en-US" dirty="0">
                <a:latin typeface="Lucida Bright" charset="0"/>
                <a:cs typeface="Lucida Bright" charset="0"/>
              </a:rPr>
              <a:t>...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Great for those who will work with math ...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But hard for those who will use math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endParaRPr lang="is-IS" altLang="en-US" dirty="0">
              <a:latin typeface="Lucida Bright" charset="0"/>
              <a:cs typeface="Lucida Bright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Teaching math top-down is hard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Far slower to make progress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But what you understand is much clearer ...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"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Since you know why you care about the tool</a:t>
            </a:r>
          </a:p>
          <a:p>
            <a:pPr marL="457200" lvl="1" indent="0" eaLnBrk="1" hangingPunct="1">
              <a:lnSpc>
                <a:spcPct val="90000"/>
              </a:lnSpc>
              <a:buFont typeface="Wingdings" charset="2"/>
              <a:buNone/>
              <a:defRPr/>
            </a:pPr>
            <a:endParaRPr lang="is-IS" altLang="en-US" dirty="0">
              <a:latin typeface="Lucida Bright" charset="0"/>
              <a:cs typeface="Lucida Bright" charset="0"/>
            </a:endParaRPr>
          </a:p>
          <a:p>
            <a:pPr marL="457200" lvl="1" indent="0" eaLnBrk="1" hangingPunct="1">
              <a:lnSpc>
                <a:spcPct val="90000"/>
              </a:lnSpc>
              <a:buFont typeface="Wingdings" charset="2"/>
              <a:buNone/>
              <a:defRPr/>
            </a:pPr>
            <a:endParaRPr lang="is-IS" altLang="en-US" dirty="0">
              <a:latin typeface="Lucida Bright" charset="0"/>
              <a:cs typeface="Lucida Bright" charset="0"/>
            </a:endParaRPr>
          </a:p>
          <a:p>
            <a:pPr marL="457200" lvl="1" indent="0"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is-IS" altLang="en-US" dirty="0">
                <a:latin typeface="Lucida Bright" charset="0"/>
                <a:cs typeface="Lucida Bright" charset="0"/>
              </a:rPr>
              <a:t>This course will try to balance ...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E9902E5F-8446-3A4E-89E8-DF612802E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3D791EE0-4390-C44F-A307-4201EE731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11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Of course, lots of other stuff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Core concepts and ideas in networking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Making connections between different ideas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Building / Appreciating a complete end to end system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Like building a structure from lego blocks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>
            <a:extLst>
              <a:ext uri="{FF2B5EF4-FFF2-40B4-BE49-F238E27FC236}">
                <a16:creationId xmlns:a16="http://schemas.microsoft.com/office/drawing/2014/main" id="{D66439B0-0AF6-724D-935F-AEB259D5A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5211763"/>
          </a:xfrm>
        </p:spPr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This class is about exciting topics</a:t>
            </a:r>
          </a:p>
          <a:p>
            <a:pPr lvl="1"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Be active, ask questions, debate, and disagree</a:t>
            </a:r>
          </a:p>
          <a:p>
            <a:pPr lvl="1" eaLnBrk="1" hangingPunct="1"/>
            <a:endParaRPr lang="en-US" altLang="en-US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8ED35933-754F-3449-84D5-6443F77D3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>
            <a:extLst>
              <a:ext uri="{FF2B5EF4-FFF2-40B4-BE49-F238E27FC236}">
                <a16:creationId xmlns:a16="http://schemas.microsoft.com/office/drawing/2014/main" id="{DEC50D9D-6ED0-014D-A229-D1C7BC1C1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52117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This class is about exciting topics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Be active, ask questions, debate, and disagree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Read a lot – this is a hot research area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If you are hunting for a research area, or passionate on start-ups, jobs in IoT industry, read even more</a:t>
            </a: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7F0823E-7347-7A4A-BD42-49231D67F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3">
            <a:extLst>
              <a:ext uri="{FF2B5EF4-FFF2-40B4-BE49-F238E27FC236}">
                <a16:creationId xmlns:a16="http://schemas.microsoft.com/office/drawing/2014/main" id="{61C677DE-919C-384C-A6D3-935EC0E3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52117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This class is about exciting topics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Be active, ask questions, debate, and disagree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Read a lot – this is a hot research area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If you are hunting for MS/PhD area, or passionate on start-ups, read even more</a:t>
            </a: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Interact with me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Even if you have ZERO clue of what’s going on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4182FE3-4EC0-3B43-814A-088CEAC5C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Assorted Thoughts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>
            <a:extLst>
              <a:ext uri="{FF2B5EF4-FFF2-40B4-BE49-F238E27FC236}">
                <a16:creationId xmlns:a16="http://schemas.microsoft.com/office/drawing/2014/main" id="{032D3A65-6289-4A40-8554-792A195D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4">
            <a:extLst>
              <a:ext uri="{FF2B5EF4-FFF2-40B4-BE49-F238E27FC236}">
                <a16:creationId xmlns:a16="http://schemas.microsoft.com/office/drawing/2014/main" id="{EA6D12BB-316F-5540-9C5C-F16F7341C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295400"/>
            <a:ext cx="236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eaLnBrk="1" hangingPunct="1">
              <a:buClrTx/>
              <a:buFont typeface="Wingdings" pitchFamily="2" charset="2"/>
              <a:buChar char="•"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  <p:sp>
        <p:nvSpPr>
          <p:cNvPr id="52228" name="TextBox 6">
            <a:extLst>
              <a:ext uri="{FF2B5EF4-FFF2-40B4-BE49-F238E27FC236}">
                <a16:creationId xmlns:a16="http://schemas.microsoft.com/office/drawing/2014/main" id="{6236F0C0-7F8E-7D44-BA0E-B8AD83967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486400"/>
            <a:ext cx="233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latin typeface="Comic Sans MS" panose="030F0902030302020204" pitchFamily="66" charset="0"/>
              </a:rPr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CMPEN 462: Teaching Assistants</a:t>
            </a:r>
          </a:p>
        </p:txBody>
      </p:sp>
      <p:pic>
        <p:nvPicPr>
          <p:cNvPr id="2" name="Picture 1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8DC23F69-4C30-1062-2260-F1DA1117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19" y="2051368"/>
            <a:ext cx="2432915" cy="2676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E9EAE-D36F-2E49-3259-CA9292F14F53}"/>
              </a:ext>
            </a:extLst>
          </p:cNvPr>
          <p:cNvSpPr txBox="1"/>
          <p:nvPr/>
        </p:nvSpPr>
        <p:spPr>
          <a:xfrm>
            <a:off x="1524000" y="5110163"/>
            <a:ext cx="2980268" cy="198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2000" kern="0" dirty="0">
                <a:solidFill>
                  <a:srgbClr val="000099"/>
                </a:solidFill>
                <a:latin typeface="Chalkboard"/>
                <a:ea typeface="Gungsuh"/>
              </a:rPr>
              <a:t>  Shawn Li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2000" kern="0" dirty="0">
                <a:solidFill>
                  <a:srgbClr val="000099"/>
                </a:solidFill>
                <a:latin typeface="Chalkboard"/>
                <a:ea typeface="Gungsuh"/>
              </a:rPr>
              <a:t>(CSE PhD student)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  <a:hlinkClick r:id="rId4"/>
              </a:rPr>
              <a:t>zkl5382@psu.edu</a:t>
            </a: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</a:rPr>
              <a:t> 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</a:rPr>
              <a:t>Office hours: 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</a:rPr>
              <a:t>    TBA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6" name="Picture 5" descr="A person with glasses and a goatee&#10;&#10;AI-generated content may be incorrect.">
            <a:extLst>
              <a:ext uri="{FF2B5EF4-FFF2-40B4-BE49-F238E27FC236}">
                <a16:creationId xmlns:a16="http://schemas.microsoft.com/office/drawing/2014/main" id="{342523C8-C733-0112-5FD3-9CCFEA417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051368"/>
            <a:ext cx="2450307" cy="2707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51A4B-6546-FA85-6781-15010365A344}"/>
              </a:ext>
            </a:extLst>
          </p:cNvPr>
          <p:cNvSpPr txBox="1"/>
          <p:nvPr/>
        </p:nvSpPr>
        <p:spPr>
          <a:xfrm>
            <a:off x="4764219" y="5110162"/>
            <a:ext cx="2980268" cy="200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2000" kern="0" dirty="0">
                <a:solidFill>
                  <a:srgbClr val="000099"/>
                </a:solidFill>
                <a:latin typeface="Chalkboard"/>
                <a:ea typeface="Gungsuh"/>
              </a:rPr>
              <a:t>  </a:t>
            </a:r>
            <a:r>
              <a:rPr lang="en-US" sz="2000" dirty="0"/>
              <a:t>Michael</a:t>
            </a:r>
            <a:r>
              <a:rPr lang="en-US" altLang="en-US" sz="2000" kern="0" dirty="0">
                <a:solidFill>
                  <a:srgbClr val="000099"/>
                </a:solidFill>
                <a:latin typeface="Chalkboard"/>
                <a:ea typeface="Gungsuh"/>
              </a:rPr>
              <a:t> Liu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2000" kern="0" dirty="0">
                <a:solidFill>
                  <a:srgbClr val="000099"/>
                </a:solidFill>
                <a:latin typeface="Chalkboard"/>
                <a:ea typeface="Gungsuh"/>
              </a:rPr>
              <a:t>(CSE PhD student)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kern="0" dirty="0">
                <a:solidFill>
                  <a:srgbClr val="000000"/>
                </a:solidFill>
                <a:latin typeface="Chalkboard"/>
                <a:ea typeface="Gungsuh"/>
                <a:hlinkClick r:id="rId6"/>
              </a:rPr>
              <a:t>rml6043@psu.edu</a:t>
            </a:r>
            <a:r>
              <a:rPr lang="en-US" altLang="en-US" sz="1800" kern="0" dirty="0">
                <a:solidFill>
                  <a:srgbClr val="000000"/>
                </a:solidFill>
                <a:latin typeface="Chalkboard"/>
                <a:ea typeface="Gungsuh"/>
              </a:rPr>
              <a:t>  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</a:rPr>
              <a:t>Office hours: 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altLang="en-US" sz="1700" kern="0" dirty="0">
                <a:solidFill>
                  <a:srgbClr val="000000"/>
                </a:solidFill>
                <a:latin typeface="Chalkboard"/>
                <a:ea typeface="Gungsuh"/>
              </a:rPr>
              <a:t>    TBA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6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>
            <a:extLst>
              <a:ext uri="{FF2B5EF4-FFF2-40B4-BE49-F238E27FC236}">
                <a16:creationId xmlns:a16="http://schemas.microsoft.com/office/drawing/2014/main" id="{62D4CD65-58E7-E846-AC18-FB33FA02B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63000" cy="52117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Prerequisite:  Probability, Programming, Networking  		                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…</a:t>
            </a: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 </a:t>
            </a:r>
            <a:r>
              <a:rPr lang="en-US" altLang="en-US" sz="1800" dirty="0">
                <a:solidFill>
                  <a:srgbClr val="000080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(actually, you just need to be eager to learn)</a:t>
            </a:r>
            <a:endParaRPr lang="en-US" altLang="en-US" dirty="0">
              <a:solidFill>
                <a:srgbClr val="000080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lvl="2" eaLnBrk="1" hangingPunct="1">
              <a:buFontTx/>
              <a:buNone/>
            </a:pPr>
            <a:endParaRPr lang="en-US" altLang="en-US" dirty="0">
              <a:solidFill>
                <a:srgbClr val="000080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Grading:</a:t>
            </a:r>
          </a:p>
          <a:p>
            <a:pPr lvl="1" eaLnBrk="1" hangingPunct="1"/>
            <a:r>
              <a:rPr lang="en-US" altLang="en-US" dirty="0" err="1">
                <a:latin typeface="Lucida Bright" panose="02040602050505020304" pitchFamily="18" charset="77"/>
                <a:cs typeface="Lucida Bright" panose="02040602050505020304" pitchFamily="18" charset="77"/>
              </a:rPr>
              <a:t>Homeworks</a:t>
            </a: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:				18%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Programming Assignments:		27%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Mini Project				25%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Final Exam				25%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Class Participation			  5%</a:t>
            </a: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Course Website:</a:t>
            </a:r>
            <a:endParaRPr lang="en-US" altLang="en-US" b="1" dirty="0">
              <a:solidFill>
                <a:srgbClr val="FF0000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  <a:hlinkClick r:id="rId3"/>
              </a:rPr>
              <a:t>http://www.cse.psu.edu/~mkg31/teaching/cmpen_462_sp26/</a:t>
            </a:r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Please check </a:t>
            </a:r>
            <a:r>
              <a:rPr lang="en-US" altLang="en-US" b="1" dirty="0">
                <a:solidFill>
                  <a:schemeClr val="tx1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course calendar</a:t>
            </a: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 frequently</a:t>
            </a: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5F20C38-AB2C-AB41-8B38-6BD9696D4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462: Course Logistics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>
            <a:extLst>
              <a:ext uri="{FF2B5EF4-FFF2-40B4-BE49-F238E27FC236}">
                <a16:creationId xmlns:a16="http://schemas.microsoft.com/office/drawing/2014/main" id="{B17246FD-0A63-3E46-95A8-EBDAF866F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2117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Programming Assignments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Any programming platform is fine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MATLAB, Python, C++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Java acceptable, if you have no other option </a:t>
            </a:r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</a:t>
            </a: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  <a:sym typeface="Wingdings" pitchFamily="2" charset="2"/>
            </a:endParaRPr>
          </a:p>
          <a:p>
            <a:pPr lvl="1" eaLnBrk="1" hangingPunct="1"/>
            <a:endParaRPr lang="en-US" altLang="en-US" dirty="0">
              <a:latin typeface="Lucida Bright" panose="02040602050505020304" pitchFamily="18" charset="77"/>
              <a:cs typeface="Lucida Bright" panose="02040602050505020304" pitchFamily="18" charset="77"/>
              <a:sym typeface="Wingdings" pitchFamily="2" charset="2"/>
            </a:endParaRPr>
          </a:p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Mini project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Still debating on whether to assign K topics</a:t>
            </a:r>
          </a:p>
          <a:p>
            <a:pPr lvl="1"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Or allow you to choose topics </a:t>
            </a:r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…</a:t>
            </a:r>
          </a:p>
          <a:p>
            <a:pPr lvl="1" eaLnBrk="1" hangingPunct="1"/>
            <a:r>
              <a:rPr lang="is-IS" altLang="en-US" dirty="0">
                <a:latin typeface="Lucida Bright" panose="02040602050505020304" pitchFamily="18" charset="77"/>
                <a:cs typeface="Lucida Bright" panose="02040602050505020304" pitchFamily="18" charset="77"/>
                <a:sym typeface="Wingdings" pitchFamily="2" charset="2"/>
              </a:rPr>
              <a:t>Depends on how things go</a:t>
            </a:r>
          </a:p>
          <a:p>
            <a:pPr marL="457200" lvl="1" indent="0" eaLnBrk="1" hangingPunct="1">
              <a:buNone/>
            </a:pPr>
            <a:endParaRPr lang="is-IS" altLang="en-US" dirty="0">
              <a:latin typeface="Lucida Bright" panose="02040602050505020304" pitchFamily="18" charset="77"/>
              <a:cs typeface="Lucida Bright" panose="02040602050505020304" pitchFamily="18" charset="77"/>
              <a:sym typeface="Wingdings" pitchFamily="2" charset="2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D9E233C7-6375-FD48-89A2-2D2E3131A2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Lucida Bright" panose="02040602050505020304" pitchFamily="18" charset="77"/>
                <a:cs typeface="Lucida Bright" panose="02040602050505020304" pitchFamily="18" charset="77"/>
              </a:rPr>
              <a:t>462: Course Logistics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2374DD7B-A74F-7949-B5FB-A16A2305AC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6781800" cy="29146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latin typeface="Lucida Bright" panose="02040602050505020304" pitchFamily="18" charset="77"/>
                <a:cs typeface="Lucida Bright" panose="02040602050505020304" pitchFamily="18" charset="77"/>
              </a:rPr>
              <a:t>Course Theme</a:t>
            </a:r>
            <a:endParaRPr lang="en-US" altLang="en-US">
              <a:solidFill>
                <a:srgbClr val="A6A6A6"/>
              </a:solidFill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</p:spTree>
  </p:cSld>
  <p:clrMapOvr>
    <a:masterClrMapping/>
  </p:clrMapOvr>
  <p:transition advTm="2104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>
            <a:extLst>
              <a:ext uri="{FF2B5EF4-FFF2-40B4-BE49-F238E27FC236}">
                <a16:creationId xmlns:a16="http://schemas.microsoft.com/office/drawing/2014/main" id="{843842FF-90FA-8044-BB22-EE0913FB9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4575"/>
            <a:ext cx="5965825" cy="596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>
            <a:extLst>
              <a:ext uri="{FF2B5EF4-FFF2-40B4-BE49-F238E27FC236}">
                <a16:creationId xmlns:a16="http://schemas.microsoft.com/office/drawing/2014/main" id="{B89DD7DE-6E2C-374E-A73D-874425F55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Wireless is like Electricity </a:t>
            </a:r>
            <a:r>
              <a:rPr lang="is-IS" altLang="en-US">
                <a:latin typeface="Lucida Bright" panose="02040602050505020304" pitchFamily="18" charset="77"/>
                <a:cs typeface="Lucida Bright" panose="02040602050505020304" pitchFamily="18" charset="77"/>
              </a:rPr>
              <a:t>…</a:t>
            </a:r>
            <a:endParaRPr lang="en-US" altLang="en-US">
              <a:latin typeface="Lucida Bright" panose="02040602050505020304" pitchFamily="18" charset="77"/>
              <a:cs typeface="Lucida Bright" panose="02040602050505020304" pitchFamily="18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E1F370-F90E-F14F-A1C7-8AF3054D66C4}"/>
              </a:ext>
            </a:extLst>
          </p:cNvPr>
          <p:cNvSpPr/>
          <p:nvPr/>
        </p:nvSpPr>
        <p:spPr bwMode="auto">
          <a:xfrm>
            <a:off x="1992315" y="3955774"/>
            <a:ext cx="3428998" cy="530352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Gungsuh" pitchFamily="18" charset="-127"/>
                <a:cs typeface="Gungsuh" pitchFamily="18" charset="-127"/>
              </a:rPr>
              <a:t> More recently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B14665-CA8D-AB4E-808D-5EC410EA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62400"/>
            <a:ext cx="62484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itchFamily="2" charset="2"/>
              <a:buChar char=""/>
              <a:defRPr sz="2400"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SzPct val="90000"/>
              <a:buFont typeface="Wingdings" pitchFamily="2" charset="2"/>
              <a:buChar char=""/>
              <a:defRPr sz="2000">
                <a:solidFill>
                  <a:srgbClr val="7F7F7F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2pPr>
            <a:lvl3pPr marL="1143000" indent="-228600">
              <a:spcBef>
                <a:spcPct val="20000"/>
              </a:spcBef>
              <a:buClr>
                <a:srgbClr val="A6A6A6"/>
              </a:buClr>
              <a:buSzPct val="80000"/>
              <a:buFont typeface="Wingdings" pitchFamily="2" charset="2"/>
              <a:buChar char="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Lucida Bright" panose="02040602050505020304" pitchFamily="18" charset="77"/>
                <a:ea typeface="Gungsuh" panose="02030600000101010101" pitchFamily="18" charset="-127"/>
                <a:cs typeface="Lucida Bright" panose="02040602050505020304" pitchFamily="18" charset="77"/>
              </a:defRPr>
            </a:lvl9pPr>
          </a:lstStyle>
          <a:p>
            <a:pPr eaLnBrk="1" hangingPunct="1">
              <a:buClrTx/>
              <a:buFont typeface="Wingdings" pitchFamily="2" charset="2"/>
              <a:buChar char="•"/>
            </a:pPr>
            <a:endParaRPr lang="en-US" altLang="en-US" sz="180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9.8|20.3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halkboard Bold"/>
        <a:ea typeface="Gungsuh"/>
        <a:cs typeface="Gungsuh"/>
      </a:majorFont>
      <a:minorFont>
        <a:latin typeface="Chalkboard"/>
        <a:ea typeface="Gungsuh"/>
        <a:cs typeface="Gungsu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charset="2"/>
          <a:buChar char="•"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Gungsuh" pitchFamily="18" charset="-127"/>
            <a:cs typeface="Gungsuh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charset="2"/>
          <a:buChar char="•"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Gungsuh" pitchFamily="18" charset="-127"/>
            <a:cs typeface="Gungsuh" pitchFamily="18" charset="-127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105633</TotalTime>
  <Words>1131</Words>
  <Application>Microsoft Macintosh PowerPoint</Application>
  <PresentationFormat>On-screen Show (4:3)</PresentationFormat>
  <Paragraphs>268</Paragraphs>
  <Slides>45</Slides>
  <Notes>43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Gungsuh</vt:lpstr>
      <vt:lpstr>ＭＳ Ｐゴシック</vt:lpstr>
      <vt:lpstr>Arial</vt:lpstr>
      <vt:lpstr>Calibri</vt:lpstr>
      <vt:lpstr>Chalkboard</vt:lpstr>
      <vt:lpstr>Chalkboard Bold</vt:lpstr>
      <vt:lpstr>Comic Sans MS</vt:lpstr>
      <vt:lpstr>Lucida Bright</vt:lpstr>
      <vt:lpstr>Times New Roman</vt:lpstr>
      <vt:lpstr>Wingdings</vt:lpstr>
      <vt:lpstr>Default Design</vt:lpstr>
      <vt:lpstr>Bitmap Image</vt:lpstr>
      <vt:lpstr>PowerPoint Presentation</vt:lpstr>
      <vt:lpstr>Course Logistics Course Theme Some Assorted Thoughts </vt:lpstr>
      <vt:lpstr>Course Logistics</vt:lpstr>
      <vt:lpstr>Welcome to CMPEN 462</vt:lpstr>
      <vt:lpstr>CMPEN 462: Teaching Assistants</vt:lpstr>
      <vt:lpstr>462: Course Logistics</vt:lpstr>
      <vt:lpstr>462: Course Logistics</vt:lpstr>
      <vt:lpstr>Course Theme</vt:lpstr>
      <vt:lpstr>Wireless is like Electricity …</vt:lpstr>
      <vt:lpstr>Staggering Growth … </vt:lpstr>
      <vt:lpstr>Applications Permeate All Industries …</vt:lpstr>
      <vt:lpstr>Obviously, this course cannot teach you all of that …</vt:lpstr>
      <vt:lpstr>This Course is Not About …</vt:lpstr>
      <vt:lpstr>Course sampler</vt:lpstr>
      <vt:lpstr>Wireless Internet protocol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Transport (TCP over Wireless)</vt:lpstr>
      <vt:lpstr>Static Infrastructure, Mobile Clients</vt:lpstr>
      <vt:lpstr>What if infrastructure is also mobile?</vt:lpstr>
      <vt:lpstr> Regimes of Infrastructure Mobility</vt:lpstr>
      <vt:lpstr>5G and mmWave networking</vt:lpstr>
      <vt:lpstr>Wireless Security - IoT</vt:lpstr>
      <vt:lpstr>Wireless Security – Medical devices</vt:lpstr>
      <vt:lpstr>Wireless Security - Vehicles</vt:lpstr>
      <vt:lpstr>Applications</vt:lpstr>
      <vt:lpstr>PowerPoint Presentation</vt:lpstr>
      <vt:lpstr>PowerPoint Presentation</vt:lpstr>
      <vt:lpstr>PowerPoint Presentation</vt:lpstr>
      <vt:lpstr>PowerPoint Presentation</vt:lpstr>
      <vt:lpstr>Eavesdropping and Spying</vt:lpstr>
      <vt:lpstr>Course Content (see webpage)</vt:lpstr>
      <vt:lpstr>Some Assorted Thoughts</vt:lpstr>
      <vt:lpstr>Assorted Thoughts: Math</vt:lpstr>
      <vt:lpstr>Assorted Thoughts: Math</vt:lpstr>
      <vt:lpstr>Assorted Thoughts</vt:lpstr>
      <vt:lpstr>Assorted Thoughts</vt:lpstr>
      <vt:lpstr>Assorted Thoughts</vt:lpstr>
      <vt:lpstr>Assorted Thoughts</vt:lpstr>
      <vt:lpstr>PowerPoint Presentation</vt:lpstr>
    </vt:vector>
  </TitlesOfParts>
  <Company>university of illinois at urbana-champaign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Routing in Sensor Networks:  Directed Diffusion and other proposals  </dc:title>
  <dc:creator>romit roy choudhury</dc:creator>
  <cp:lastModifiedBy>Gowda, Mahanth</cp:lastModifiedBy>
  <cp:revision>1423</cp:revision>
  <dcterms:created xsi:type="dcterms:W3CDTF">2016-08-22T14:49:42Z</dcterms:created>
  <dcterms:modified xsi:type="dcterms:W3CDTF">2026-01-13T21:32:04Z</dcterms:modified>
</cp:coreProperties>
</file>